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6" r:id="rId4"/>
    <p:sldId id="277" r:id="rId5"/>
    <p:sldId id="258" r:id="rId6"/>
    <p:sldId id="278" r:id="rId7"/>
    <p:sldId id="279" r:id="rId8"/>
    <p:sldId id="280" r:id="rId9"/>
    <p:sldId id="281" r:id="rId10"/>
    <p:sldId id="282" r:id="rId11"/>
    <p:sldId id="259" r:id="rId12"/>
    <p:sldId id="283" r:id="rId13"/>
    <p:sldId id="284" r:id="rId14"/>
    <p:sldId id="286" r:id="rId15"/>
    <p:sldId id="260" r:id="rId16"/>
    <p:sldId id="285" r:id="rId17"/>
    <p:sldId id="287" r:id="rId18"/>
    <p:sldId id="261" r:id="rId19"/>
    <p:sldId id="288" r:id="rId20"/>
    <p:sldId id="289" r:id="rId21"/>
    <p:sldId id="262" r:id="rId22"/>
    <p:sldId id="290" r:id="rId23"/>
    <p:sldId id="291" r:id="rId24"/>
    <p:sldId id="292" r:id="rId25"/>
    <p:sldId id="263" r:id="rId26"/>
    <p:sldId id="293" r:id="rId27"/>
    <p:sldId id="294" r:id="rId28"/>
    <p:sldId id="295" r:id="rId29"/>
    <p:sldId id="264" r:id="rId30"/>
    <p:sldId id="296" r:id="rId31"/>
    <p:sldId id="297" r:id="rId32"/>
    <p:sldId id="298" r:id="rId33"/>
    <p:sldId id="265" r:id="rId34"/>
    <p:sldId id="299" r:id="rId35"/>
    <p:sldId id="300" r:id="rId36"/>
    <p:sldId id="301" r:id="rId37"/>
    <p:sldId id="266" r:id="rId38"/>
    <p:sldId id="302" r:id="rId39"/>
    <p:sldId id="303" r:id="rId40"/>
    <p:sldId id="304" r:id="rId41"/>
    <p:sldId id="305" r:id="rId42"/>
    <p:sldId id="306" r:id="rId43"/>
    <p:sldId id="267" r:id="rId44"/>
    <p:sldId id="307" r:id="rId45"/>
    <p:sldId id="308" r:id="rId46"/>
    <p:sldId id="309" r:id="rId47"/>
    <p:sldId id="268" r:id="rId48"/>
    <p:sldId id="311" r:id="rId49"/>
    <p:sldId id="310" r:id="rId50"/>
    <p:sldId id="269" r:id="rId51"/>
    <p:sldId id="312" r:id="rId52"/>
    <p:sldId id="313" r:id="rId53"/>
    <p:sldId id="270" r:id="rId54"/>
    <p:sldId id="314" r:id="rId55"/>
    <p:sldId id="315" r:id="rId56"/>
    <p:sldId id="316" r:id="rId57"/>
    <p:sldId id="271" r:id="rId58"/>
    <p:sldId id="317" r:id="rId59"/>
    <p:sldId id="318" r:id="rId60"/>
    <p:sldId id="272" r:id="rId61"/>
    <p:sldId id="319" r:id="rId62"/>
    <p:sldId id="320" r:id="rId63"/>
    <p:sldId id="321" r:id="rId64"/>
    <p:sldId id="273" r:id="rId65"/>
    <p:sldId id="274" r:id="rId66"/>
    <p:sldId id="322" r:id="rId67"/>
    <p:sldId id="323" r:id="rId68"/>
    <p:sldId id="275" r:id="rId69"/>
    <p:sldId id="324" r:id="rId70"/>
    <p:sldId id="325" r:id="rId71"/>
    <p:sldId id="326" r:id="rId72"/>
    <p:sldId id="327" r:id="rId7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4" d="100"/>
          <a:sy n="74" d="100"/>
        </p:scale>
        <p:origin x="376"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CNELIS, LAUREN" userId="fcdfa60d-1504-46e5-854a-5ff0164f4aca" providerId="ADAL" clId="{43717240-BB5B-4CD9-BDB7-9D0610912558}"/>
    <pc:docChg chg="modSld">
      <pc:chgData name="MCNELIS, LAUREN" userId="fcdfa60d-1504-46e5-854a-5ff0164f4aca" providerId="ADAL" clId="{43717240-BB5B-4CD9-BDB7-9D0610912558}" dt="2023-04-11T15:04:08.620" v="25" actId="20577"/>
      <pc:docMkLst>
        <pc:docMk/>
      </pc:docMkLst>
      <pc:sldChg chg="modSp mod">
        <pc:chgData name="MCNELIS, LAUREN" userId="fcdfa60d-1504-46e5-854a-5ff0164f4aca" providerId="ADAL" clId="{43717240-BB5B-4CD9-BDB7-9D0610912558}" dt="2023-04-11T15:04:08.620" v="25" actId="20577"/>
        <pc:sldMkLst>
          <pc:docMk/>
          <pc:sldMk cId="837580266" sldId="261"/>
        </pc:sldMkLst>
        <pc:spChg chg="mod">
          <ac:chgData name="MCNELIS, LAUREN" userId="fcdfa60d-1504-46e5-854a-5ff0164f4aca" providerId="ADAL" clId="{43717240-BB5B-4CD9-BDB7-9D0610912558}" dt="2023-04-11T15:04:08.620" v="25" actId="20577"/>
          <ac:spMkLst>
            <pc:docMk/>
            <pc:sldMk cId="837580266" sldId="261"/>
            <ac:spMk id="4" creationId="{9D010FD1-71A8-4F8F-AA3A-E3405E4B6637}"/>
          </ac:spMkLst>
        </pc:sp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12:28:22.769"/>
    </inkml:context>
    <inkml:brush xml:id="br0">
      <inkml:brushProperty name="width" value="0.05" units="cm"/>
      <inkml:brushProperty name="height" value="0.05" units="cm"/>
      <inkml:brushProperty name="color" value="#008C3A"/>
    </inkml:brush>
  </inkml:definitions>
  <inkml:trace contextRef="#ctx0" brushRef="#br0">1 77 3449 0 0,'2'-1'107'0'0,"1"-1"1"0"0,-1 0 0 0 0,1 1-1 0 0,0-1 1 0 0,0 1 0 0 0,0 0-1 0 0,0 0 1 0 0,0 0-1 0 0,0 0 1 0 0,0 1 0 0 0,0-1-1 0 0,0 1 1 0 0,0 0 0 0 0,0 0-1 0 0,5 0 1 0 0,-3 0 17 0 0,0 0 0 0 0,0 0 0 0 0,0-1 0 0 0,0 0 0 0 0,8-2 0 0 0,-2 0 165 0 0,0 0 0 0 0,1 0 0 0 0,14-1 0 0 0,-14 3-84 0 0,1-1 0 0 0,0-1 0 0 0,12-4-1 0 0,-6 1-30 0 0,1 0 0 0 0,-1 1 0 0 0,41-3 0 0 0,64 3-50 0 0,-77 4-69 0 0,230 1 793 0 0,-16 8-42 0 0,-177-3-644 0 0,20 4 18 0 0,69 2 239 0 0,46-10 51 0 0,-57 2-236 0 0,47 1-37 0 0,86 0 25 0 0,-78-2-29 0 0,-64 1-35 0 0,76-4-3 0 0,-128 7-97 0 0,-16 0-14 0 0,59 1 8 0 0,106 1 37 0 0,-59-6 11 0 0,-26 1-15 0 0,174-3 658 0 0,-218 3-515 0 0,174 11-54 0 0,64 3-15 0 0,-290-17-148 0 0,146 1 65 0 0,341 17 130 0 0,-488-10-159 0 0,71 4 20 0 0,42-9-2 0 0,401 11 55 0 0,-440 3-52 0 0,-57-4 11 0 0,-63-11 17 0 0,-1 1-1 0 0,0 0 0 0 0,0 2 0 0 0,-1 1 0 0 0,24 9 1 0 0,-38-12-46 0 0,0 0-1 0 0,0 1 1 0 0,0 0 0 0 0,0 0 0 0 0,-1 0 0 0 0,1 1 0 0 0,4 6-1 0 0,-13-4 47 0 0,3-7-95 0 0,1 0-1 0 0,-1 0 1 0 0,0 0 0 0 0,0 0-1 0 0,0 0 1 0 0,0 0-1 0 0,1 0 1 0 0,-1 0 0 0 0,0 0-1 0 0,0 0 1 0 0,0 0-1 0 0,1 0 1 0 0,-1 0 0 0 0,0 0-1 0 0,0 0 1 0 0,0 1-1 0 0,0-1 1 0 0,1 0 0 0 0,-1 0-1 0 0,0 0 1 0 0,0 0-1 0 0,0 0 1 0 0,0 0 0 0 0,0 0-1 0 0,0 1 1 0 0,1-1-1 0 0,-1 0 1 0 0,0 0 0 0 0,0 0-1 0 0,0 0 1 0 0,0 0-1 0 0,0 1 1 0 0,0-1 0 0 0,0 0-1 0 0,0 0 1 0 0,0 0-1 0 0,0 0 1 0 0,0 1 0 0 0,0-1-1 0 0,0 0 1 0 0,0 0 0 0 0,0 0-1 0 0,0 1 1 0 0,0-1-1 0 0,0 0 1 0 0,0 0 0 0 0,0 0-1 0 0,0 0 1 0 0,0 1-1 0 0,0-1 1 0 0,0 0 0 0 0,0 0-1 0 0,0 0 1 0 0,0 0-1 0 0,0 1 1 0 0,0-1 0 0 0,-1 0-1 0 0,1 0 1 0 0,0 0-1 0 0,0 0 1 0 0,0 1 0 0 0,3-8-852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12:35:15.048"/>
    </inkml:context>
    <inkml:brush xml:id="br0">
      <inkml:brushProperty name="width" value="0.05" units="cm"/>
      <inkml:brushProperty name="height" value="0.05" units="cm"/>
      <inkml:brushProperty name="color" value="#E71224"/>
    </inkml:brush>
  </inkml:definitions>
  <inkml:trace contextRef="#ctx0" brushRef="#br0">0 209 12139 0 0,'23'1'616'0'0,"84"-3"1369"0"0,106-17-506 0 0,-14 1-1809 0 0,-66 3-2971 0 0,-103 10 1059 0 0</inkml:trace>
  <inkml:trace contextRef="#ctx0" brushRef="#br0" timeOffset="1">985 48 9738 0 0,'-3'16'1990'0'0,"1"5"-1344"0"0,1 41 0 0 0,1-41 138 0 0,0 0-1 0 0,-4 24 1 0 0,-11 28 373 0 0,7-38-538 0 0,-4 45-1 0 0,9 43 275 0 0,11 127 1 0 0,-3-172-631 0 0,-2-43-49 0 0,11 44 0 0 0,2 25 199 0 0,-16-105-405 0 0,0 1-1 0 0,0-1 0 0 0,1 0 0 0 0,-1 1 1 0 0,0-1-1 0 0,1 0 0 0 0,-1 1 0 0 0,0-1 1 0 0,1 0-1 0 0,-1 1 0 0 0,1-1 0 0 0,-1 1 1 0 0,1-1-1 0 0,-1 1 0 0 0,1-1 0 0 0,-1 1 1 0 0,1-1-1 0 0,0 1 0 0 0,-1-1 1 0 0,1 1-1 0 0,0 0 0 0 0,-1 0 0 0 0,1-1 1 0 0,0 1-1 0 0,-1 0 0 0 0,1 0 0 0 0,0 0 1 0 0,0-1-1 0 0,-1 1 0 0 0,1 0 0 0 0,0 0 1 0 0,0 0-1 0 0,-1 1 0 0 0,1-1 0 0 0,0 0 1 0 0,0 0-1 0 0,-1 0 0 0 0,1 0 0 0 0,0 1 1 0 0,-1-1-1 0 0,1 0 0 0 0,0 1 0 0 0,-1-1 1 0 0,1 0-1 0 0,0 1 0 0 0,-1-1 0 0 0,1 1 1 0 0,-1-1-1 0 0,1 1 0 0 0,-1-1 0 0 0,1 1 1 0 0,-1-1-1 0 0,1 1 0 0 0,-1 0 0 0 0,0-1 1 0 0,1 1-1 0 0,-1 0 0 0 0,0-1 0 0 0,1 1 1 0 0,-1 0-1 0 0,0-1 0 0 0,0 1 1 0 0,0 0-1 0 0,0 0 0 0 0,1-1 0 0 0,-1 1 1 0 0,0 1-1 0 0,6-21 46 0 0,0 0 1 0 0,-2 0-1 0 0,0 0 0 0 0,0-1 1 0 0,0-21-1 0 0,-4 11-25 0 0,8-113 56 0 0,1 69-66 0 0,29-176-5 0 0,-32 224-14 0 0,38-156-20 0 0,-40 169 16 0 0,1 1 0 0 0,0 0 0 0 0,1 0 0 0 0,0 0 0 0 0,1 1 0 0 0,1 0 0 0 0,-1 0 0 0 0,19-19 0 0 0,-3 8-4 0 0,0 0-1 0 0,42-28 1 0 0,-59 45 4 0 0,0 1 0 0 0,1 0-1 0 0,-1 1 1 0 0,1-1 0 0 0,0 1 0 0 0,0 0 0 0 0,0 1 0 0 0,1 0 0 0 0,-1 0-1 0 0,1 1 1 0 0,-1 0 0 0 0,1 0 0 0 0,-1 0 0 0 0,1 1 0 0 0,-1 0 0 0 0,1 1-1 0 0,0 0 1 0 0,-1 0 0 0 0,1 0 0 0 0,-1 1 0 0 0,0 0 0 0 0,0 1 0 0 0,1-1-1 0 0,-2 2 1 0 0,1-1 0 0 0,0 1 0 0 0,-1 0 0 0 0,1 0 0 0 0,-1 0 0 0 0,0 1-1 0 0,0 0 1 0 0,-1 0 0 0 0,0 1 0 0 0,0 0 0 0 0,0-1 0 0 0,-1 2 0 0 0,1-1-1 0 0,-1 0 1 0 0,-1 1 0 0 0,1 0 0 0 0,2 8 0 0 0,-2-2 9 0 0,0 1 0 0 0,0-1 0 0 0,-2 1-1 0 0,1 0 1 0 0,-2 0 0 0 0,0 0 0 0 0,-1 25 0 0 0,-1-21 12 0 0,-1 1 1 0 0,-1-1-1 0 0,-1 1 1 0 0,0-1-1 0 0,-10 23 0 0 0,6-23 19 0 0,-1-2 0 0 0,0 1-1 0 0,-2-1 1 0 0,0 0 0 0 0,0-1-1 0 0,-21 21 1 0 0,22-27 16 0 0,-1 0 1 0 0,0-1-1 0 0,0 0 1 0 0,-1 0-1 0 0,0-1 1 0 0,0-1-1 0 0,0 0 0 0 0,-25 8 1 0 0,13-7 28 0 0,0-1-1 0 0,0-1 1 0 0,0-1 0 0 0,-27 1-1 0 0,28-3-73 0 0,-36 0 79 0 0,55-2-112 0 0,0-1-1 0 0,0 1 1 0 0,0-1-1 0 0,-1 0 1 0 0,1 0-1 0 0,0 0 1 0 0,0 0-1 0 0,1-1 1 0 0,-1 0-1 0 0,-6-3 0 0 0,9 4-91 0 0,0 1 0 0 0,0-1 0 0 0,0 0 0 0 0,1 1 0 0 0,-1-1 0 0 0,0 0-1 0 0,1 0 1 0 0,-1 1 0 0 0,0-1 0 0 0,1 0 0 0 0,-1 0 0 0 0,1 0-1 0 0,-1 0 1 0 0,1 0 0 0 0,-1 0 0 0 0,1 0 0 0 0,0 0 0 0 0,0 0-1 0 0,-1 0 1 0 0,1-2 0 0 0,13 0-9412 0 0</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12:49:32.369"/>
    </inkml:context>
    <inkml:brush xml:id="br0">
      <inkml:brushProperty name="width" value="0.05" units="cm"/>
      <inkml:brushProperty name="height" value="0.05" units="cm"/>
      <inkml:brushProperty name="color" value="#E71224"/>
    </inkml:brush>
  </inkml:definitions>
  <inkml:trace contextRef="#ctx0" brushRef="#br0">24 1 10634 0 0,'-8'7'2724'0'0,"7"-6"-2600"0"0,-1 0-1 0 0,1 0 0 0 0,0 0 1 0 0,0 0-1 0 0,0 0 1 0 0,0 0-1 0 0,0 0 1 0 0,1 0-1 0 0,-1 1 0 0 0,0-1 1 0 0,1 0-1 0 0,-1 0 1 0 0,0 1-1 0 0,1-1 1 0 0,-1 1-1 0 0,1-1 0 0 0,0 0 1 0 0,0 1-1 0 0,-1-1 1 0 0,1 3-1 0 0,-1 9 565 0 0,1 0 0 0 0,3 26 0 0 0,-1-25-132 0 0,-1 0 0 0 0,-1 17 0 0 0,-3 4-1 0 0,2 0 1 0 0,1 1-1 0 0,1-1 1 0 0,10 55-1 0 0,-9-74-521 0 0,0-1-1 0 0,-1 17 0 0 0,-1-15 15 0 0,1 0 0 0 0,3 18 0 0 0,-3-30-142 0 0,0-1-1 0 0,0 0 1 0 0,1 0-1 0 0,-1 0 0 0 0,1 0 1 0 0,0 0-1 0 0,0 0 1 0 0,0-1-1 0 0,0 1 1 0 0,0-1-1 0 0,1 1 0 0 0,0-1 1 0 0,3 3-1 0 0,-6-5-47 0 0,1-1 0 0 0,-1 1 0 0 0,1-1-1 0 0,0 1 1 0 0,-1-1 0 0 0,1 0 0 0 0,0 1 0 0 0,-1-1-1 0 0,1 0 1 0 0,0 1 0 0 0,-1-1 0 0 0,1 0 0 0 0,0 0 0 0 0,0 0-1 0 0,-1 0 1 0 0,1 1 0 0 0,0-1 0 0 0,0 0 0 0 0,1-1-1 0 0,5-9-8246 0 0</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12:49:32.757"/>
    </inkml:context>
    <inkml:brush xml:id="br0">
      <inkml:brushProperty name="width" value="0.05" units="cm"/>
      <inkml:brushProperty name="height" value="0.05" units="cm"/>
      <inkml:brushProperty name="color" value="#E71224"/>
    </inkml:brush>
  </inkml:definitions>
  <inkml:trace contextRef="#ctx0" brushRef="#br0">0 17 13499 0 0,'2'1'3781'0'0,"11"2"-3588"0"0,6 1 486 0 0,0-1-1 0 0,0 0 0 0 0,1-2 1 0 0,30 0-1 0 0,80-12 1283 0 0,-45 2-1618 0 0,41 0-279 0 0,1 5 1 0 0,174 19-1 0 0,-297-15-223 0 0,23 4-58 0 0,-26-4 113 0 0,0 0-1 0 0,0 0 1 0 0,0 1-1 0 0,-1-1 1 0 0,1 0-1 0 0,0 0 1 0 0,0 1-1 0 0,-1-1 0 0 0,1 0 1 0 0,0 1-1 0 0,0-1 1 0 0,-1 0-1 0 0,1 1 1 0 0,0-1-1 0 0,-1 1 1 0 0,1-1-1 0 0,-1 1 1 0 0,1 0-1 0 0,0-1 1 0 0,-1 1-1 0 0,1 0 0 0 0,-1-1 1 0 0,0 1-1 0 0,1 0 1 0 0,0 1-1 0 0,-2-1-147 0 0,1 0 0 0 0,0 0 0 0 0,-1 1 0 0 0,1-1 0 0 0,-1 0 0 0 0,1 0 0 0 0,-1 0 0 0 0,0 0 0 0 0,1 0 0 0 0,-1 0 0 0 0,0 0 0 0 0,0 0 0 0 0,0 0 0 0 0,0-1 0 0 0,0 1 0 0 0,0 0 0 0 0,0 0 0 0 0,0-1 0 0 0,-1 2 0 0 0,-25 11-4461 0 0,22-11 3608 0 0,-15 7-3760 0 0</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12:49:33.151"/>
    </inkml:context>
    <inkml:brush xml:id="br0">
      <inkml:brushProperty name="width" value="0.05" units="cm"/>
      <inkml:brushProperty name="height" value="0.05" units="cm"/>
      <inkml:brushProperty name="color" value="#E71224"/>
    </inkml:brush>
  </inkml:definitions>
  <inkml:trace contextRef="#ctx0" brushRef="#br0">44 1 13283 0 0,'-8'3'1190'0'0,"5"-2"-890"0"0,1-1 0 0 0,-1 1 0 0 0,1 0 0 0 0,-1 0 0 0 0,1 0 0 0 0,0 1 0 0 0,-1-1 0 0 0,1 1 0 0 0,0-1 0 0 0,0 1 0 0 0,0 0 0 0 0,0-1 0 0 0,-3 5 0 0 0,5-5-278 0 0,0 0 0 0 0,1 0 0 0 0,-1 0 0 0 0,1 0 0 0 0,-1 0 0 0 0,1 0 0 0 0,-1-1 0 0 0,1 1 0 0 0,0 0 0 0 0,0 0 0 0 0,-1 0 0 0 0,1-1 0 0 0,0 1 0 0 0,0 0 0 0 0,0-1 0 0 0,-1 1 0 0 0,1-1 0 0 0,0 1 0 0 0,0-1 0 0 0,0 1 0 0 0,0-1 0 0 0,1 1 0 0 0,25 8 577 0 0,-1-2 383 0 0,0-2 0 0 0,1 0 1 0 0,44 0-1 0 0,84-7 192 0 0,-98 0-875 0 0,632-11 336 0 0,-631 12-577 0 0,-34-1-183 0 0,-19 1-127 0 0,-9 0-183 0 0,-36-7-4650 0 0,37 8 4033 0 0,0-1 1 0 0,0 0-1 0 0,0 0 0 0 0,1-1 0 0 0,-1 1 0 0 0,0-1 1 0 0,1 1-1 0 0,-1-1 0 0 0,1 0 0 0 0,-1 0 1 0 0,-2-3-1 0 0,0-2 266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12:35:16.431"/>
    </inkml:context>
    <inkml:brush xml:id="br0">
      <inkml:brushProperty name="width" value="0.05" units="cm"/>
      <inkml:brushProperty name="height" value="0.05" units="cm"/>
      <inkml:brushProperty name="color" value="#E71224"/>
    </inkml:brush>
  </inkml:definitions>
  <inkml:trace contextRef="#ctx0" brushRef="#br0">166 80 4929 0 0,'0'-6'726'0'0,"1"0"1"0"0,0 0-1 0 0,0 0 0 0 0,0 0 1 0 0,3-7-1 0 0,-2 10-531 0 0,-1 1-1 0 0,0-1 1 0 0,1 1-1 0 0,0 0 1 0 0,-1 0 0 0 0,1 0-1 0 0,0 0 1 0 0,0 0 0 0 0,0 0-1 0 0,0 0 1 0 0,1 1 0 0 0,-1-1-1 0 0,5-2 1 0 0,-6 4-79 0 0,-1-1 1 0 0,1 1-1 0 0,0-1 0 0 0,-1 1 1 0 0,1-1-1 0 0,0 1 0 0 0,-1 0 1 0 0,1-1-1 0 0,0 1 0 0 0,0 0 1 0 0,0 0-1 0 0,-1-1 1 0 0,1 1-1 0 0,0 0 0 0 0,0 0 1 0 0,0 0-1 0 0,-1 0 0 0 0,1 0 1 0 0,0 0-1 0 0,0 0 0 0 0,0 0 1 0 0,-1 0-1 0 0,1 1 0 0 0,1-1 1 0 0,-2 1 6 0 0,1 0-1 0 0,-1 1 1 0 0,1-1 0 0 0,-1 0 0 0 0,0 0-1 0 0,0 0 1 0 0,0 1 0 0 0,0-1 0 0 0,0 0-1 0 0,0 0 1 0 0,0 0 0 0 0,0 1 0 0 0,0-1-1 0 0,0 0 1 0 0,-1 0 0 0 0,0 2 0 0 0,-26 103 1900 0 0,-59 145 0 0 0,5-19-1218 0 0,59-134-475 0 0,16-68-229 0 0,6-27-90 0 0,-1 0 0 0 0,0 1-1 0 0,1-1 1 0 0,0 0 0 0 0,0 1 0 0 0,0-1-1 0 0,0 0 1 0 0,1 1 0 0 0,-1-1 0 0 0,1 0-1 0 0,0 0 1 0 0,0 1 0 0 0,0-1 0 0 0,0 0-1 0 0,0 0 1 0 0,1 0 0 0 0,2 3 0 0 0,-1-1 4 0 0,1-1 0 0 0,0 0 1 0 0,0 0-1 0 0,0-1 0 0 0,1 0 1 0 0,-1 1-1 0 0,1-1 0 0 0,0-1 1 0 0,9 5-1 0 0,-3-2 12 0 0,0-1 1 0 0,1-1-1 0 0,-1 1 1 0 0,1-2-1 0 0,0 0 0 0 0,0 0 1 0 0,0-1-1 0 0,21-1 1 0 0,5-3 56 0 0,53-11 0 0 0,-48 7-75 0 0,-29 4 6 0 0,0 0 0 0 0,0-1 1 0 0,0 0-1 0 0,0-1 0 0 0,0-1 0 0 0,-1 0 1 0 0,0-1-1 0 0,15-10 0 0 0,-15 9-5 0 0,-11 7-12 0 0,-1 0 0 0 0,1 1 0 0 0,-1-1 0 0 0,1 0 0 0 0,-1 0-1 0 0,0 0 1 0 0,1 0 0 0 0,-1 0 0 0 0,0 0 0 0 0,0-1 0 0 0,0 1-1 0 0,0 0 1 0 0,0 0 0 0 0,0-1 0 0 0,0 1 0 0 0,0-1 0 0 0,-1 1 0 0 0,1-1-1 0 0,0 1 1 0 0,-1-1 0 0 0,1 1 0 0 0,-1-1 0 0 0,0 0 0 0 0,0 1-1 0 0,1-1 1 0 0,-1 0 0 0 0,0 1 0 0 0,0-1 0 0 0,-1-2 0 0 0,1 2-90 0 0,1 1 0 0 0,-1-1 0 0 0,0 0 0 0 0,1 0 1 0 0,-1 1-1 0 0,1-1 0 0 0,-1 1 0 0 0,1-1 0 0 0,1-2 1 0 0,-1 3-37 0 0,0 0 0 0 0,-1 0 1 0 0,1 0-1 0 0,-1 0 0 0 0,1 0 1 0 0,-1 0-1 0 0,0 0 0 0 0,1 0 1 0 0,-1 0-1 0 0,0 0 0 0 0,0 0 0 0 0,1 0 1 0 0,-1 0-1 0 0,0 0 0 0 0,0 0 1 0 0,0 0-1 0 0,0-1 0 0 0,-1 1 1 0 0,1 0-1 0 0,0 0 0 0 0,0 0 1 0 0,-1 0-1 0 0,1 0 0 0 0,0 0 1 0 0,-1 0-1 0 0,1 0 0 0 0,-1 0 1 0 0,0 1-1 0 0,1-1 0 0 0,-1 0 1 0 0,-1-1-1 0 0,-27-27-6810 0 0,17 17 5146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12:35:16.985"/>
    </inkml:context>
    <inkml:brush xml:id="br0">
      <inkml:brushProperty name="width" value="0.05" units="cm"/>
      <inkml:brushProperty name="height" value="0.05" units="cm"/>
      <inkml:brushProperty name="color" value="#E71224"/>
    </inkml:brush>
  </inkml:definitions>
  <inkml:trace contextRef="#ctx0" brushRef="#br0">1 478 11923 0 0,'0'0'13'0'0,"0"0"1"0"0,0 0 0 0 0,0 0 0 0 0,0 0 0 0 0,0 0 0 0 0,0 0 0 0 0,0 0 0 0 0,0 0 0 0 0,0 0 0 0 0,0 0 0 0 0,0 0 0 0 0,0 0 0 0 0,1 0 0 0 0,-1 0 0 0 0,0 0 0 0 0,0 0 0 0 0,0 0 0 0 0,0-1-1 0 0,0 1 1 0 0,0 0 0 0 0,0 0 0 0 0,0 0 0 0 0,0 0 0 0 0,0 0 0 0 0,0 0 0 0 0,0 0 0 0 0,0 0 0 0 0,0 0 0 0 0,0 0 0 0 0,0 0 0 0 0,0 0 0 0 0,0 0 0 0 0,0 0 0 0 0,0-1 0 0 0,0 1-1 0 0,0 0 1 0 0,0 0 0 0 0,0 0 0 0 0,0 0 0 0 0,0 0 0 0 0,0 0 0 0 0,0 0 0 0 0,0 0 0 0 0,0 0 0 0 0,0 0 0 0 0,0 0 0 0 0,0 0 0 0 0,0 0 0 0 0,0 0 0 0 0,0 0 0 0 0,0 0 0 0 0,-1-1 0 0 0,1 1-1 0 0,0 0 1 0 0,0 0 0 0 0,0 0 0 0 0,0 0 0 0 0,0 0 0 0 0,0 0 0 0 0,0 0 0 0 0,11-1 365 0 0,11 0 276 0 0,-9 1-91 0 0,0-2 1 0 0,0 1-1 0 0,0-2 1 0 0,24-7-1 0 0,12-2 371 0 0,28 2 15 0 0,33-8-217 0 0,-42 6-541 0 0,-53 11-167 0 0,-1-1-1 0 0,1-1 1 0 0,-1 0 0 0 0,1-1-1 0 0,-1-1 1 0 0,0 0 0 0 0,13-7-1 0 0,0 2-1 0 0,-24 9-87 0 0,0 0 0 0 0,0 0 1 0 0,0 1-1 0 0,0-2 0 0 0,0 1 0 0 0,0 0 1 0 0,0-1-1 0 0,-1 1 0 0 0,1-1 0 0 0,4-3 0 0 0,-7 2-555 0 0,1 1-1 0 0,-1-1 1 0 0,1 1-1 0 0,-1-1 0 0 0,0 1 1 0 0,0-1-1 0 0,0 0 1 0 0,-1 1-1 0 0,0-4 0 0 0,-2-3-2075 0 0</inkml:trace>
  <inkml:trace contextRef="#ctx0" brushRef="#br0" timeOffset="1">216 128 11178 0 0,'0'-1'22'0'0,"0"1"0"0"0,0-1 0 0 0,1 0 0 0 0,-1 1 0 0 0,0-1-1 0 0,0 0 1 0 0,1 1 0 0 0,-1-1 0 0 0,1 1 0 0 0,-1-1 0 0 0,0 0 0 0 0,1 1-1 0 0,-1-1 1 0 0,1 1 0 0 0,-1-1 0 0 0,1 1 0 0 0,0 0 0 0 0,-1-1-1 0 0,1 1 1 0 0,-1-1 0 0 0,1 1 0 0 0,0 0 0 0 0,-1 0 0 0 0,2-1-1 0 0,20-6-124 0 0,-13 5 163 0 0,102-30 593 0 0,10-3-951 0 0,-43 6-4008 0 0,-58 20 2833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12:35:17.368"/>
    </inkml:context>
    <inkml:brush xml:id="br0">
      <inkml:brushProperty name="width" value="0.05" units="cm"/>
      <inkml:brushProperty name="height" value="0.05" units="cm"/>
      <inkml:brushProperty name="color" value="#E71224"/>
    </inkml:brush>
  </inkml:definitions>
  <inkml:trace contextRef="#ctx0" brushRef="#br0">218 1 10378 0 0,'0'23'445'0'0,"0"0"-1"0"0,-1-1 1 0 0,-2 1-1 0 0,0-1 0 0 0,-1 1 1 0 0,-1-1-1 0 0,-12 29 1 0 0,-86 169 4093 0 0,77-169-3997 0 0,15-27-242 0 0,0 0-1 0 0,-10 38 1 0 0,18-51-232 0 0,0 1 1 0 0,1 0-1 0 0,0-1 1 0 0,1 1 0 0 0,0 0-1 0 0,1 0 1 0 0,2 22 0 0 0,-1-28-43 0 0,1 0 0 0 0,0 0 1 0 0,0 1-1 0 0,0-1 1 0 0,0-1-1 0 0,1 1 0 0 0,0 0 1 0 0,0 0-1 0 0,1-1 0 0 0,0 0 1 0 0,0 0-1 0 0,8 9 0 0 0,-4-8 7 0 0,0 1-1 0 0,0-1 0 0 0,0-1 0 0 0,1 0 1 0 0,0 0-1 0 0,0 0 0 0 0,14 4 0 0 0,5-1 35 0 0,0-1-1 0 0,0-1 1 0 0,1-2-1 0 0,50 2 1 0 0,-61-5-47 0 0,-1-1 0 0 0,0-1 0 0 0,0 0 0 0 0,1-1 1 0 0,-1-1-1 0 0,0-1 0 0 0,-1-1 0 0 0,1 0 1 0 0,-1-1-1 0 0,0 0 0 0 0,25-15 0 0 0,-34 17-92 0 0,0 0 81 0 0,0-1 0 0 0,0 1 0 0 0,-1-1 0 0 0,10-9 0 0 0,-14 12-268 0 0,0 0 0 0 0,0-1-1 0 0,-1 1 1 0 0,1 0 0 0 0,-1-1-1 0 0,0 1 1 0 0,0-1-1 0 0,0 1 1 0 0,0-1 0 0 0,0 0-1 0 0,0 0 1 0 0,-1 1 0 0 0,1-1-1 0 0,-1 0 1 0 0,0 0-1 0 0,0 0 1 0 0,0-3 0 0 0,-1-17-4861 0 0,-1 11 848 0 0</inkml:trace>
  <inkml:trace contextRef="#ctx0" brushRef="#br0" timeOffset="1">117 376 5425 0 0,'18'5'4244'0'0,"16"-6"-3695"0"0,-16 0 49 0 0,21 2 654 0 0,0-2 0 0 0,0-2 0 0 0,0-1 0 0 0,73-19 0 0 0,-48 5-1226 0 0,34-12 489 0 0,-88 26-1116 0 0,-1 0 0 0 0,1-1 0 0 0,-1-1 1 0 0,1 1-1 0 0,-1-2 0 0 0,-1 1 0 0 0,11-10 1 0 0,-10 5-1926 0 0,-4-1-1270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12:35:17.725"/>
    </inkml:context>
    <inkml:brush xml:id="br0">
      <inkml:brushProperty name="width" value="0.05" units="cm"/>
      <inkml:brushProperty name="height" value="0.05" units="cm"/>
      <inkml:brushProperty name="color" value="#E71224"/>
    </inkml:brush>
  </inkml:definitions>
  <inkml:trace contextRef="#ctx0" brushRef="#br0">1 196 10810 0 0,'1'-2'89'0'0,"0"0"-1"0"0,0 1 1 0 0,0-1 0 0 0,1 0-1 0 0,-1 1 1 0 0,1 0-1 0 0,-1-1 1 0 0,1 1 0 0 0,-1 0-1 0 0,1 0 1 0 0,0 0-1 0 0,0 0 1 0 0,-1 0-1 0 0,4-1 1 0 0,30-8-273 0 0,-16 6 268 0 0,114-44 1402 0 0,-86 30-742 0 0,1 1-1 0 0,62-12 0 0 0,-32 13-637 0 0,-13 3-483 0 0,67-6-1 0 0,-132 19 150 0 0,13 0-1299 0 0,-7 8-4502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12:35:18.156"/>
    </inkml:context>
    <inkml:brush xml:id="br0">
      <inkml:brushProperty name="width" value="0.05" units="cm"/>
      <inkml:brushProperty name="height" value="0.05" units="cm"/>
      <inkml:brushProperty name="color" value="#E71224"/>
    </inkml:brush>
  </inkml:definitions>
  <inkml:trace contextRef="#ctx0" brushRef="#br0">126 2 7978 0 0,'1'0'72'0'0,"-1"0"0"0"0,0-1-1 0 0,0 1 1 0 0,0 0 0 0 0,1 0 0 0 0,-1 0 0 0 0,0 0 0 0 0,0 0 0 0 0,1-1 0 0 0,-1 1 0 0 0,0 0 0 0 0,0 0 0 0 0,1 0 0 0 0,-1 0 0 0 0,0 0-1 0 0,0 0 1 0 0,1 0 0 0 0,-1 0 0 0 0,0 0 0 0 0,1 0 0 0 0,-1 0 0 0 0,0 0 0 0 0,0 0 0 0 0,1 0 0 0 0,-1 0 0 0 0,0 0 0 0 0,0 1 0 0 0,1-1-1 0 0,-1 0 1 0 0,0 0 0 0 0,0 0 0 0 0,1 0 0 0 0,-1 0 0 0 0,0 1 0 0 0,0-1 0 0 0,0 0 0 0 0,1 0 0 0 0,-1 0 0 0 0,0 1 0 0 0,0-1 0 0 0,0 0-1 0 0,0 0 1 0 0,1 1 0 0 0,10 8 498 0 0,-9-7-411 0 0,-1 1 0 0 0,0-1 0 0 0,0 0 0 0 0,0 0 0 0 0,0 1 0 0 0,0-1 0 0 0,0 0 0 0 0,-1 1 0 0 0,1-1 0 0 0,-1 1 0 0 0,1-1 0 0 0,-1 1 0 0 0,0-1 0 0 0,0 1 0 0 0,-1 3 0 0 0,-9 41 1471 0 0,5-28-1083 0 0,-100 390 3448 0 0,82-326-3897 0 0,9-38 60 0 0,16-89-3694 0 0,8-53-5676 0 0,-10 69 5349 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12:35:18.697"/>
    </inkml:context>
    <inkml:brush xml:id="br0">
      <inkml:brushProperty name="width" value="0.05" units="cm"/>
      <inkml:brushProperty name="height" value="0.05" units="cm"/>
      <inkml:brushProperty name="color" value="#E71224"/>
    </inkml:brush>
  </inkml:definitions>
  <inkml:trace contextRef="#ctx0" brushRef="#br0">10 61 12339 0 0,'-1'-1'99'0'0,"1"1"0"0"0,-1-1 0 0 0,0 1 1 0 0,1 0-1 0 0,-1-1 0 0 0,1 1 0 0 0,-1-1 1 0 0,1 1-1 0 0,-1-1 0 0 0,1 1 0 0 0,0-1 1 0 0,-1 0-1 0 0,1 1 0 0 0,-1-1 0 0 0,1 0 1 0 0,0 1-1 0 0,0-1 0 0 0,-1 0 0 0 0,1 1 1 0 0,0-1-1 0 0,0 0 0 0 0,0 1 0 0 0,0-1 1 0 0,0-1-1 0 0,16-2 2229 0 0,1 1-1201 0 0,72-11 1232 0 0,156-5 0 0 0,-198 17-1942 0 0,3-1-261 0 0,1 3 0 0 0,0 2-1 0 0,99 18 1 0 0,-132-17-175 0 0,-6-1-30 0 0,1 1 0 0 0,0 0 0 0 0,-1 1 0 0 0,0 0 0 0 0,13 6 0 0 0,-25-10-15 0 0,0 1 0 0 0,1-1 0 0 0,-1 0-1 0 0,0 0 1 0 0,1 0 0 0 0,-1 1 0 0 0,0-1 0 0 0,0 0 0 0 0,1 1 0 0 0,-1-1 0 0 0,0 0 0 0 0,0 1 0 0 0,0-1 0 0 0,1 0 0 0 0,-1 1 0 0 0,0-1-1 0 0,0 0 1 0 0,0 1 0 0 0,0-1 0 0 0,0 0 0 0 0,0 1 0 0 0,0-1 0 0 0,0 1 0 0 0,0-1 0 0 0,0 0 0 0 0,0 1 0 0 0,0-1 0 0 0,0 0 0 0 0,0 1 0 0 0,0-1-1 0 0,0 0 1 0 0,0 1 0 0 0,0-1 0 0 0,-1 1 0 0 0,1-1 0 0 0,0 0 0 0 0,0 1 0 0 0,0-1 0 0 0,-1 0 0 0 0,1 1 0 0 0,-13 14-3963 0 0,10-13 3188 0 0,-5 5-2097 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12:35:19.275"/>
    </inkml:context>
    <inkml:brush xml:id="br0">
      <inkml:brushProperty name="width" value="0.05" units="cm"/>
      <inkml:brushProperty name="height" value="0.05" units="cm"/>
      <inkml:brushProperty name="color" value="#E71224"/>
    </inkml:brush>
  </inkml:definitions>
  <inkml:trace contextRef="#ctx0" brushRef="#br0">1 96 11690 0 0,'4'3'132'0'0,"-1"-1"-1"0"0,1-1 1 0 0,0 1-1 0 0,0 0 0 0 0,0-1 1 0 0,0 0-1 0 0,0 0 0 0 0,0 0 1 0 0,1-1-1 0 0,-1 1 1 0 0,6-1-1 0 0,-3 1 54 0 0,15 0 588 0 0,0-1 1 0 0,0 0-1 0 0,40-7 0 0 0,68-21 1878 0 0,-22 4-1359 0 0,356-23 1160 0 0,-441 47-2422 0 0,-7-1 212 0 0,-38-4-909 0 0,15 5 68 0 0,1-1 1 0 0,-1 1-1 0 0,1 0 1 0 0,-1 1-1 0 0,-11 2 1 0 0,-14 1-5293 0 0,15-3 1990 0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12:35:20.451"/>
    </inkml:context>
    <inkml:brush xml:id="br0">
      <inkml:brushProperty name="width" value="0.05" units="cm"/>
      <inkml:brushProperty name="height" value="0.05" units="cm"/>
      <inkml:brushProperty name="color" value="#E71224"/>
    </inkml:brush>
  </inkml:definitions>
  <inkml:trace contextRef="#ctx0" brushRef="#br0">189 16 4233 0 0,'3'-12'4590'0'0,"-3"12"-4550"0"0,0 0-1 0 0,0 0 1 0 0,0-1 0 0 0,0 1-1 0 0,0 0 1 0 0,1 0 0 0 0,-1 0-1 0 0,0 0 1 0 0,0-1 0 0 0,0 1 0 0 0,0 0-1 0 0,0 0 1 0 0,0 0 0 0 0,1 0-1 0 0,-1 0 1 0 0,0-1 0 0 0,0 1-1 0 0,0 0 1 0 0,0 0 0 0 0,0 0-1 0 0,1 0 1 0 0,-1 0 0 0 0,0 0-1 0 0,0 0 1 0 0,0 0 0 0 0,1 0-1 0 0,-1 0 1 0 0,0 0 0 0 0,0-1 0 0 0,0 1-1 0 0,1 0 1 0 0,-1 0 0 0 0,0 0-1 0 0,0 0 1 0 0,0 1 0 0 0,1-1-1 0 0,-1 0 1 0 0,0 0 0 0 0,0 0-1 0 0,0 0 1 0 0,0 0 0 0 0,1 0-1 0 0,-1 0 1 0 0,0 0 0 0 0,0 0-1 0 0,0 0 1 0 0,0 0 0 0 0,1 1 0 0 0,-1-1-1 0 0,0 0 1 0 0,0 0 0 0 0,0 0-1 0 0,0 0 1 0 0,0 0 0 0 0,0 1-1 0 0,1-1 1 0 0,-1 0 0 0 0,0 0-1 0 0,0 0 1 0 0,0 1 0 0 0,0 2 193 0 0,1-1 1 0 0,-1 1 0 0 0,0 0-1 0 0,0 0 1 0 0,0 0 0 0 0,0 0-1 0 0,0-1 1 0 0,-1 1 0 0 0,1 0-1 0 0,-1 0 1 0 0,-1 2 0 0 0,0 3 136 0 0,-4 16 625 0 0,-16 44 0 0 0,1-8-227 0 0,-16 64 535 0 0,-37 137-76 0 0,60-209-1093 0 0,7-31-24 0 0,2-1 1 0 0,-4 26-1 0 0,9-44-101 0 0,0-1 1 0 0,0 1-1 0 0,0 0 0 0 0,0 0 1 0 0,0 0-1 0 0,0 0 0 0 0,0 0 1 0 0,1 0-1 0 0,-1 0 1 0 0,1-1-1 0 0,-1 1 0 0 0,1 0 1 0 0,0 0-1 0 0,0-1 0 0 0,0 1 1 0 0,0 0-1 0 0,0-1 0 0 0,0 1 1 0 0,0-1-1 0 0,0 1 0 0 0,1-1 1 0 0,-1 0-1 0 0,1 1 0 0 0,-1-1 1 0 0,1 0-1 0 0,-1 0 1 0 0,1 0-1 0 0,0 0 0 0 0,-1 0 1 0 0,3 0-1 0 0,6 2 37 0 0,-1 0 0 0 0,1-1-1 0 0,0 0 1 0 0,17 1 0 0 0,-8-1 19 0 0,95 8 597 0 0,122-4 0 0 0,-234-6-655 0 0,7 0 18 0 0,1-1-1 0 0,0 1 1 0 0,0-2-1 0 0,0 1 1 0 0,-1-1-1 0 0,1-1 1 0 0,12-4-1 0 0,-14-2 4 0 0,-8 8-28 0 0,1 1 0 0 0,-1-1 0 0 0,0 1 0 0 0,1-1 0 0 0,-1 1 0 0 0,1-1 1 0 0,-1 1-1 0 0,0-1 0 0 0,1 1 0 0 0,-1-1 0 0 0,1 1 0 0 0,0-1 0 0 0,-1 1 0 0 0,1 0 0 0 0,-1-1 0 0 0,1 1 0 0 0,1-1 0 0 0,-2 1-12 0 0,0 1 0 0 0,0-1 0 0 0,0 0 0 0 0,0 0 0 0 0,1 0 0 0 0,-1 0 0 0 0,0 0 0 0 0,0-1 0 0 0,0 1 0 0 0,0 0-1 0 0,1 0 1 0 0,-1 0 0 0 0,0 0 0 0 0,0 0 0 0 0,0 0 0 0 0,0 0 0 0 0,0 0 0 0 0,1 0 0 0 0,-1 0 0 0 0,0 0 0 0 0,0 0-1 0 0,0-1 1 0 0,0 1 0 0 0,0 0 0 0 0,0 0 0 0 0,1 0 0 0 0,-1 0 0 0 0,0 0 0 0 0,0 0 0 0 0,0-1 0 0 0,0 1 0 0 0,0 0-1 0 0,0 0 1 0 0,0 0 0 0 0,0 0 0 0 0,0-1 0 0 0,0 1 0 0 0,0 0 0 0 0,0 0 0 0 0,0 0 0 0 0,0 0 0 0 0,0-1 0 0 0,0 1-1 0 0,0 0 1 0 0,0 0 0 0 0,0 0 0 0 0,0 0 0 0 0,0-1 0 0 0,-9-5-487 0 0,-16-3-1257 0 0,-3 0-3785 0 0,17 4 2660 0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12:35:21.433"/>
    </inkml:context>
    <inkml:brush xml:id="br0">
      <inkml:brushProperty name="width" value="0.05" units="cm"/>
      <inkml:brushProperty name="height" value="0.05" units="cm"/>
      <inkml:brushProperty name="color" value="#E71224"/>
    </inkml:brush>
  </inkml:definitions>
  <inkml:trace contextRef="#ctx0" brushRef="#br0">0 576 14395 0 0,'71'2'626'0'0,"-39"0"298"0"0,0-1-1 0 0,39-6 1 0 0,-34 0-503 0 0,-1-2-1 0 0,-1-1 1 0 0,53-20 0 0 0,-36 10-337 0 0,27-12-632 0 0,-78 30 436 0 0,0-1 0 0 0,0 1 0 0 0,0-1 0 0 0,0 1 0 0 0,0-1 0 0 0,0 0 0 0 0,0 1 0 0 0,0-1 0 0 0,-1 0 0 0 0,1 1 0 0 0,0-1 0 0 0,0 0 0 0 0,-1 0 0 0 0,1 0 0 0 0,0 0 0 0 0,-1 0 0 0 0,1 0 0 0 0,-1 0 0 0 0,1 0 1 0 0,-1 0-1 0 0,0 0 0 0 0,1 0 0 0 0,-1 0 0 0 0,0 0 0 0 0,0 0 0 0 0,0-2 0 0 0,-4-16-6927 0 0</inkml:trace>
  <inkml:trace contextRef="#ctx0" brushRef="#br0" timeOffset="1">140 118 12715 0 0,'0'-1'40'0'0,"0"1"1"0"0,0 0-1 0 0,0-1 1 0 0,0 1-1 0 0,0-1 1 0 0,0 1-1 0 0,1-1 1 0 0,-1 1-1 0 0,0 0 1 0 0,0-1-1 0 0,0 1 0 0 0,0-1 1 0 0,1 1-1 0 0,-1 0 1 0 0,0-1-1 0 0,1 1 1 0 0,-1 0-1 0 0,0-1 1 0 0,1 1-1 0 0,-1 0 1 0 0,0 0-1 0 0,1-1 1 0 0,-1 1-1 0 0,0 0 1 0 0,1 0-1 0 0,-1 0 1 0 0,1-1-1 0 0,-1 1 1 0 0,0 0-1 0 0,1 0 1 0 0,-1 0-1 0 0,1 0 1 0 0,-1 0-1 0 0,1 0 1 0 0,17-4 50 0 0,-17 4-74 0 0,108-25 3355 0 0,5-1 8 0 0,151-7-1719 0 0,-242 28-1607 0 0,11 0-32 0 0,-34 5-85 0 0,21-4-4604 0 0,-8 2 1588 0 0,-4 0-1775 0 0,-3 0 2550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12:35:08.267"/>
    </inkml:context>
    <inkml:brush xml:id="br0">
      <inkml:brushProperty name="width" value="0.05" units="cm"/>
      <inkml:brushProperty name="height" value="0.05" units="cm"/>
      <inkml:brushProperty name="color" value="#E71224"/>
    </inkml:brush>
  </inkml:definitions>
  <inkml:trace contextRef="#ctx0" brushRef="#br0">227 42 4129 0 0,'-14'-42'8638'0'0,"13"45"-8366"0"0,1-1-1 0 0,-1 0 1 0 0,0 1 0 0 0,0-1 0 0 0,0 0 0 0 0,-1 0 0 0 0,1 0 0 0 0,0 0 0 0 0,-3 3 0 0 0,-9 17 699 0 0,-19 69 822 0 0,4 1 0 0 0,-29 174 0 0 0,3 197 64 0 0,47-396-1517 0 0,2-24-152 0 0,1 0-1 0 0,4 75 1 0 0,1-112-170 0 0,0 0 0 0 0,0 0 0 0 0,1 0 1 0 0,0 0-1 0 0,0 0 0 0 0,0 0 0 0 0,1 0 0 0 0,0 0 0 0 0,0-1 0 0 0,6 8 1 0 0,-8-11-11 0 0,1 1 0 0 0,0-1 1 0 0,0 0-1 0 0,0 0 1 0 0,0 0-1 0 0,0-1 1 0 0,0 1-1 0 0,0 0 0 0 0,1-1 1 0 0,-1 1-1 0 0,1-1 1 0 0,-1 0-1 0 0,1 0 1 0 0,-1 0-1 0 0,1 0 0 0 0,0 0 1 0 0,0-1-1 0 0,-1 1 1 0 0,1-1-1 0 0,0 0 1 0 0,0 1-1 0 0,0-2 0 0 0,-1 1 1 0 0,1 0-1 0 0,3-1 1 0 0,201-55 282 0 0,-173 44-260 0 0,0-2 1 0 0,-1-1 0 0 0,59-37-1 0 0,-84 46-18 0 0,10-5-3 0 0,-1 0 1 0 0,-1-2-1 0 0,0 0 1 0 0,22-24-1 0 0,-36 36-59 0 0,-1 0-1 0 0,1-1 1 0 0,-1 1-1 0 0,0-1 1 0 0,0 1-1 0 0,0-1 0 0 0,0 1 1 0 0,0-1-1 0 0,0 0 1 0 0,0 0-1 0 0,-1 1 1 0 0,1-1-1 0 0,0 0 0 0 0,-1 0 1 0 0,0 0-1 0 0,1 0 1 0 0,-1 0-1 0 0,0 1 1 0 0,0-1-1 0 0,0 0 0 0 0,0 0 1 0 0,0 0-1 0 0,-1 0 1 0 0,1 0-1 0 0,-1 0 1 0 0,0-3-1 0 0,-2 2-746 0 0,0-1 0 0 0,1 1 0 0 0,-1 0 0 0 0,0 0 0 0 0,-1 1-1 0 0,1-1 1 0 0,0 1 0 0 0,-1-1 0 0 0,0 1 0 0 0,1 0 0 0 0,-7-2 0 0 0,-32-14-6664 0 0,17 7 6747 0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12:35:22.283"/>
    </inkml:context>
    <inkml:brush xml:id="br0">
      <inkml:brushProperty name="width" value="0.05" units="cm"/>
      <inkml:brushProperty name="height" value="0.05" units="cm"/>
      <inkml:brushProperty name="color" value="#E71224"/>
    </inkml:brush>
  </inkml:definitions>
  <inkml:trace contextRef="#ctx0" brushRef="#br0">58 16 5089 0 0,'1'0'193'0'0,"-1"-1"0"0"0,0 0-1 0 0,1 0 1 0 0,-1 0 0 0 0,1 0 0 0 0,-1 0 0 0 0,1 0-1 0 0,0 1 1 0 0,-1-1 0 0 0,1 0 0 0 0,0 0-1 0 0,0 1 1 0 0,-1-1 0 0 0,1 1 0 0 0,0-1 0 0 0,0 0-1 0 0,0 1 1 0 0,0-1 0 0 0,0 1 0 0 0,-1 0-1 0 0,3-1 1 0 0,-3 1-164 0 0,0 0 1 0 0,0 0-1 0 0,1 0 0 0 0,-1 0 0 0 0,0 0 1 0 0,0 0-1 0 0,0 0 0 0 0,1 0 1 0 0,-1 0-1 0 0,0 0 0 0 0,0 0 0 0 0,1 0 1 0 0,-1 0-1 0 0,0 0 0 0 0,0 0 0 0 0,0 0 1 0 0,1 0-1 0 0,-1 0 0 0 0,0 1 0 0 0,0-1 1 0 0,0 0-1 0 0,1 0 0 0 0,-1 0 0 0 0,0 0 1 0 0,0 0-1 0 0,0 1 0 0 0,0-1 0 0 0,1 0 1 0 0,-1 0-1 0 0,0 0 0 0 0,0 0 1 0 0,0 1-1 0 0,0-1 0 0 0,-3 15 1107 0 0,0-5-687 0 0,0 0-1 0 0,0 1 1 0 0,1-1 0 0 0,1 1-1 0 0,-1 19 1 0 0,-6 29 644 0 0,-12 49 455 0 0,-11 216-1 0 0,27-254-1447 0 0,3-40-25 0 0,1 1 0 0 0,8 47-1 0 0,-8-78-69 0 0,0 1-1 0 0,0 0 1 0 0,0-1 0 0 0,0 1-1 0 0,0 0 1 0 0,0-1-1 0 0,0 1 1 0 0,0-1 0 0 0,0 1-1 0 0,0 0 1 0 0,0-1-1 0 0,0 1 1 0 0,-1 0 0 0 0,1-1-1 0 0,0 1 1 0 0,0 0-1 0 0,-1-1 1 0 0,1 1-1 0 0,-1 0 1 0 0,1-1-22 0 0,0-1 1 0 0,0 1-1 0 0,-1-1 1 0 0,1 0-1 0 0,0 1 0 0 0,0-1 1 0 0,0 1-1 0 0,0-1 1 0 0,0 0-1 0 0,0 1 0 0 0,1-1 1 0 0,-1 1-1 0 0,0-1 1 0 0,0 0-1 0 0,0 1 0 0 0,0-1 1 0 0,1 1-1 0 0,-1-1 1 0 0,0 1-1 0 0,1-1 0 0 0,-1 1 1 0 0,0-1-1 0 0,2 0 1 0 0,2-10-1130 0 0,1 1 1 0 0,-2-1-1 0 0,1 0 1 0 0,-2 0-1 0 0,1 0 1 0 0,-1 0-1 0 0,-1-1 1 0 0,0 1 0 0 0,-2-21-1 0 0,2 4-1462 0 0,3-2 2081 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12:35:22.629"/>
    </inkml:context>
    <inkml:brush xml:id="br0">
      <inkml:brushProperty name="width" value="0.05" units="cm"/>
      <inkml:brushProperty name="height" value="0.05" units="cm"/>
      <inkml:brushProperty name="color" value="#E71224"/>
    </inkml:brush>
  </inkml:definitions>
  <inkml:trace contextRef="#ctx0" brushRef="#br0">5 95 7874 0 0,'-2'-14'1686'0'0,"1"12"-1456"0"0,1 0 0 0 0,-1 0 0 0 0,1 0 0 0 0,-1 0 0 0 0,1 0 0 0 0,0-1 0 0 0,0 1 0 0 0,0 0 0 0 0,0 0 0 0 0,1 0 0 0 0,-1 0 0 0 0,0 0 0 0 0,1 0 0 0 0,-1 0 0 0 0,2-3 0 0 0,5 0 257 0 0,0 0-1 0 0,0 0 1 0 0,1 1-1 0 0,-1 0 0 0 0,1 1 1 0 0,0 0-1 0 0,-1 0 1 0 0,2 0-1 0 0,-1 1 1 0 0,0 0-1 0 0,14 0 1 0 0,13-1-88 0 0,53 2 0 0 0,-64 2-67 0 0,-15-1-265 0 0,43 1 277 0 0,88 12 0 0 0,-126-11-324 0 0,0 1 0 0 0,0 0 0 0 0,-1 1 0 0 0,1 1 0 0 0,-1 0 0 0 0,0 1 0 0 0,0 0 0 0 0,0 1 0 0 0,-1 1 0 0 0,0 0 0 0 0,13 12 0 0 0,-22-18-9 0 0,0 1-1 0 0,-1 0 1 0 0,1 0 0 0 0,-1 0-1 0 0,0 0 1 0 0,0 0-1 0 0,0 1 1 0 0,0-1-1 0 0,-1 1 1 0 0,1-1 0 0 0,-1 1-1 0 0,0-1 1 0 0,0 1-1 0 0,0 0 1 0 0,-1 0 0 0 0,1 0-1 0 0,-1-1 1 0 0,0 1-1 0 0,0 0 1 0 0,0 0-1 0 0,-1 0 1 0 0,1-1 0 0 0,-1 1-1 0 0,0 0 1 0 0,-2 7-1 0 0,0-4 44 0 0,-1 1 0 0 0,0 0 0 0 0,0-1 0 0 0,-1 0-1 0 0,1 0 1 0 0,-2 0 0 0 0,1-1 0 0 0,-1 1-1 0 0,0-1 1 0 0,-10 8 0 0 0,6-7 35 0 0,0 0 0 0 0,0-1-1 0 0,-1 0 1 0 0,0-1 0 0 0,0 0 0 0 0,-15 4 0 0 0,-71 14 225 0 0,60-16-264 0 0,-11 1 35 0 0,31-6-76 0 0,0 1 1 0 0,1 1 0 0 0,-27 9 0 0 0,29-9 5 0 0,3-1-192 0 0,11-3 166 0 0,0 0 1 0 0,0 1 0 0 0,0-1-1 0 0,0 0 1 0 0,0 0 0 0 0,0 1-1 0 0,0-1 1 0 0,0 0 0 0 0,0 0-1 0 0,0 0 1 0 0,0 1 0 0 0,1-1-1 0 0,-1 0 1 0 0,0 0 0 0 0,0 1-1 0 0,0-1 1 0 0,0 0 0 0 0,0 0-1 0 0,0 0 1 0 0,1 0 0 0 0,-1 1-1 0 0,0-1 1 0 0,0 0 0 0 0,0 0-1 0 0,0 0 1 0 0,1 0 0 0 0,-1 0-1 0 0,0 0 1 0 0,0 1 0 0 0,0-1-1 0 0,1 0 1 0 0,-1 0 0 0 0,0 0-1 0 0,0 0 1 0 0,0 0 0 0 0,1 0-1 0 0,-1 0 1 0 0,0 0 0 0 0,0 0-1 0 0,1 0 1 0 0,-1 0 0 0 0,0 0-1 0 0,0 0 1 0 0,1 0 0 0 0,6 2-546 0 0,1-1 0 0 0,-1 1 0 0 0,0-1 1 0 0,1-1-1 0 0,-1 1 0 0 0,11-2 0 0 0,27 3-3100 0 0,-16 4 494 0 0,3 0 1288 0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12:35:23.256"/>
    </inkml:context>
    <inkml:brush xml:id="br0">
      <inkml:brushProperty name="width" value="0.05" units="cm"/>
      <inkml:brushProperty name="height" value="0.05" units="cm"/>
      <inkml:brushProperty name="color" value="#E71224"/>
    </inkml:brush>
  </inkml:definitions>
  <inkml:trace contextRef="#ctx0" brushRef="#br0">69 18 8114 0 0,'0'-1'61'0'0,"0"0"1"0"0,0 0 0 0 0,0 1 0 0 0,0-1-1 0 0,1 0 1 0 0,-1 0 0 0 0,0 1-1 0 0,1-1 1 0 0,-1 0 0 0 0,0 0 0 0 0,1 1-1 0 0,-1-1 1 0 0,1 1 0 0 0,-1-1-1 0 0,1 0 1 0 0,-1 1 0 0 0,1-1-1 0 0,0 1 1 0 0,-1-1 0 0 0,1 1 0 0 0,0-1-1 0 0,-1 1 1 0 0,1 0 0 0 0,0-1-1 0 0,0 1 1 0 0,-1 0 0 0 0,1 0 0 0 0,0-1-1 0 0,0 1 1 0 0,-1 0 0 0 0,1 0-1 0 0,0 0 1 0 0,0 0 0 0 0,0 0-1 0 0,-1 0 1 0 0,1 0 0 0 0,0 0 0 0 0,0 0-1 0 0,0 1 1 0 0,-1-1 0 0 0,1 0-1 0 0,0 0 1 0 0,0 1 0 0 0,-1-1 0 0 0,2 1-1 0 0,0 0 9 0 0,0 0-1 0 0,-1 0 1 0 0,1 0-1 0 0,0 0 1 0 0,0 1 0 0 0,-1-1-1 0 0,1 1 1 0 0,-1-1-1 0 0,1 1 1 0 0,-1-1-1 0 0,0 1 1 0 0,1 0-1 0 0,-1 0 1 0 0,0 0-1 0 0,0 0 1 0 0,1 2 0 0 0,-1 6 336 0 0,0-1 0 0 0,-1 1 1 0 0,0 0-1 0 0,0 0 1 0 0,-1-1-1 0 0,0 1 1 0 0,-4 16-1 0 0,-2 12 407 0 0,-2 41 470 0 0,-4 0-1 0 0,-40 133 0 0 0,17-134-1054 0 0,36-78-232 0 0,0 0 1 0 0,0 0 0 0 0,0 0-1 0 0,0 0 1 0 0,0 0 0 0 0,1 0-1 0 0,-1 0 1 0 0,0 0 0 0 0,0 0-1 0 0,0 0 1 0 0,0 0-1 0 0,0 0 1 0 0,0 0 0 0 0,0 0-1 0 0,0 0 1 0 0,0 0 0 0 0,0 0-1 0 0,0 0 1 0 0,0 0 0 0 0,0 0-1 0 0,0 0 1 0 0,0 0 0 0 0,0 0-1 0 0,0 0 1 0 0,1 0 0 0 0,-1 0-1 0 0,0 0 1 0 0,0 0 0 0 0,0 0-1 0 0,0 0 1 0 0,0 0-1 0 0,0 0 1 0 0,0 0 0 0 0,0 0-1 0 0,0 0 1 0 0,0 0 0 0 0,0 0-1 0 0,0 0 1 0 0,0 0 0 0 0,0 0-1 0 0,0 1 1 0 0,0-1 0 0 0,0 0-1 0 0,0 0 1 0 0,0 0 0 0 0,0 0-1 0 0,0 0 1 0 0,0 0 0 0 0,0 0-1 0 0,0 0 1 0 0,0 0-1 0 0,0 0 1 0 0,0 0 0 0 0,0 0-1 0 0,0 0 1 0 0,0 0 0 0 0,0 0-1 0 0,8-6-507 0 0,9-9-1356 0 0,12-17-2762 0 0,-15 12 767 0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12:35:23.636"/>
    </inkml:context>
    <inkml:brush xml:id="br0">
      <inkml:brushProperty name="width" value="0.05" units="cm"/>
      <inkml:brushProperty name="height" value="0.05" units="cm"/>
      <inkml:brushProperty name="color" value="#E71224"/>
    </inkml:brush>
  </inkml:definitions>
  <inkml:trace contextRef="#ctx0" brushRef="#br0">22 8 14475 0 0,'-17'-5'409'0'0,"13"3"-249"0"0,17 2 461 0 0,-11 0-547 0 0,224 7 4314 0 0,-77 0-3349 0 0,-51-5-810 0 0,-1 5 0 0 0,107 21 0 0 0,-197-26-271 0 0,25 6 7 0 0,-31-8-16 0 0,1 0 0 0 0,-1 1 1 0 0,0-1-1 0 0,0 0 1 0 0,0 1-1 0 0,0-1 1 0 0,0 1-1 0 0,0 0 0 0 0,0-1 1 0 0,0 1-1 0 0,0 0 1 0 0,0 0-1 0 0,0-1 1 0 0,-1 1-1 0 0,1 0 1 0 0,0 0-1 0 0,0 0 0 0 0,-1 0 1 0 0,1 0-1 0 0,-1 0 1 0 0,2 2-1 0 0,-2-2-64 0 0,0 0-1 0 0,-1 0 1 0 0,1 0-1 0 0,0 0 1 0 0,0-1 0 0 0,0 1-1 0 0,-1 0 1 0 0,1 0-1 0 0,0 0 1 0 0,-1 0 0 0 0,1-1-1 0 0,-1 1 1 0 0,1 0-1 0 0,-1 0 1 0 0,1-1-1 0 0,-1 1 1 0 0,0 0 0 0 0,1-1-1 0 0,-1 1 1 0 0,0-1-1 0 0,0 2 1 0 0,-21 11-1708 0 0,13-8 500 0 0,-12 9-2002 0 0,-1-1 1346 0 0</inkml:trace>
  <inkml:trace contextRef="#ctx0" brushRef="#br0" timeOffset="1">3 652 11178 0 0,'3'2'90'0'0,"0"-1"-1"0"0,0 1 1 0 0,0-1-1 0 0,1 0 1 0 0,-1 0-1 0 0,0 0 0 0 0,1 0 1 0 0,-1-1-1 0 0,0 1 1 0 0,4-1-1 0 0,4 1 21 0 0,35 5 664 0 0,1-3 1 0 0,65-3 0 0 0,100-16 3357 0 0,-96 5-2588 0 0,-97 10-1347 0 0,1 0-86 0 0,-1-1-1 0 0,0-1 0 0 0,29-7 0 0 0,-48 10-144 0 0,0 0 0 0 0,0-1 0 0 0,0 1 0 0 0,0 0-1 0 0,0 0 1 0 0,0 0 0 0 0,0 0 0 0 0,0 0 0 0 0,0 0 0 0 0,0 0 0 0 0,0 0 0 0 0,1 0 0 0 0,-1-1 0 0 0,0 1 0 0 0,0 0 0 0 0,0 0 0 0 0,0 0 0 0 0,0 0 0 0 0,0 0 0 0 0,0 0 0 0 0,1 0-1 0 0,-1 0 1 0 0,0 0 0 0 0,0 0 0 0 0,0 0 0 0 0,0 0 0 0 0,0 0 0 0 0,0 0 0 0 0,1 0 0 0 0,-1 0 0 0 0,0 0 0 0 0,0 0 0 0 0,0 0 0 0 0,0 0 0 0 0,0 0 0 0 0,0 0 0 0 0,0 0-1 0 0,1 0 1 0 0,-1 0 0 0 0,0 0 0 0 0,0 1 0 0 0,0-1 0 0 0,0 0 0 0 0,0 0 0 0 0,0 0 0 0 0,0 0 0 0 0,0 0 0 0 0,1 0 0 0 0,-1 0 0 0 0,0 0 0 0 0,0 0 0 0 0,0 1 0 0 0,0-1-1 0 0,0 0 1 0 0,0 0 0 0 0,0 0 0 0 0,0 0 0 0 0,0 0 0 0 0,0 0 0 0 0,0 1 0 0 0,0-1 0 0 0,0 0 0 0 0,0 0 0 0 0,0 0 0 0 0,0 0 0 0 0,-8 7-2297 0 0,-19 0-2842 0 0,14-4 744 0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12:35:25.406"/>
    </inkml:context>
    <inkml:brush xml:id="br0">
      <inkml:brushProperty name="width" value="0.05" units="cm"/>
      <inkml:brushProperty name="height" value="0.05" units="cm"/>
      <inkml:brushProperty name="color" value="#E71224"/>
    </inkml:brush>
  </inkml:definitions>
  <inkml:trace contextRef="#ctx0" brushRef="#br0">0 1 3201 0 0,'3'1'5476'0'0,"12"3"-4504"0"0,-4-1-512 0 0,-1 0 1 0 0,1 1-1 0 0,-1 0 0 0 0,0 1 1 0 0,0 0-1 0 0,0 1 1 0 0,0 0-1 0 0,-1 0 0 0 0,0 1 1 0 0,-1 0-1 0 0,1 1 1 0 0,7 10-1 0 0,-3-3-1 0 0,-1 0 1 0 0,15 27-1 0 0,-23-34-287 0 0,-1 1 1 0 0,1-1-1 0 0,-1 0 0 0 0,-1 1 0 0 0,1 0 0 0 0,-2 0 0 0 0,3 17 0 0 0,5 14 466 0 0,0 0 21 0 0,-9-38-620 0 0,0 1 0 0 0,0-1 0 0 0,0 0 0 0 0,0 1 0 0 0,-1-1 0 0 0,1 1 0 0 0,-1-1 0 0 0,1 0 0 0 0,-1 1 0 0 0,0-1 0 0 0,0 0 0 0 0,0 0 0 0 0,0 0 0 0 0,-3 4 0 0 0,2-3-4 0 0,-1 0 0 0 0,0 0 1 0 0,1-1-1 0 0,-1 1 0 0 0,0 0 0 0 0,-1-1 1 0 0,1 0-1 0 0,0 0 0 0 0,-1 0 0 0 0,1 0 0 0 0,-1-1 1 0 0,0 1-1 0 0,-5 1 0 0 0,-6 2 47 0 0,15-5-82 0 0,0 1 0 0 0,-1-1 0 0 0,1 0 0 0 0,0 0 0 0 0,0 0 1 0 0,0 0-1 0 0,0 0 0 0 0,0 0 0 0 0,-1 0 0 0 0,1 0 0 0 0,0 0 0 0 0,0 0 0 0 0,0 0 0 0 0,0 0 1 0 0,-1 0-1 0 0,1 1 0 0 0,0-1 0 0 0,0 0 0 0 0,0 0 0 0 0,0-1 0 0 0,-1 1 0 0 0,1 0 1 0 0,0 0-1 0 0,0 0 0 0 0,0 0 0 0 0,0 0 0 0 0,-1 0 0 0 0,1 0 0 0 0,0 0 0 0 0,0 0 0 0 0,0 0 1 0 0,0 0-1 0 0,0 0 0 0 0,-1 0 0 0 0,1-1 0 0 0,0 1 0 0 0,0 0 0 0 0,0 0 0 0 0,0 0 1 0 0,0 0-1 0 0,0 0 0 0 0,0 0 0 0 0,0-1 0 0 0,-1 1 0 0 0,4-10-330 0 0,6-8-424 0 0,-2 12-318 0 0,0 0-1 0 0,0 0 1 0 0,0 1-1 0 0,11-6 1 0 0,17-14-4667 0 0,-14 9 3874 0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12:35:25.830"/>
    </inkml:context>
    <inkml:brush xml:id="br0">
      <inkml:brushProperty name="width" value="0.05" units="cm"/>
      <inkml:brushProperty name="height" value="0.05" units="cm"/>
      <inkml:brushProperty name="color" value="#E71224"/>
    </inkml:brush>
  </inkml:definitions>
  <inkml:trace contextRef="#ctx0" brushRef="#br0">141 11 5345 0 0,'2'-2'520'0'0,"0"1"-1"0"0,0 0 0 0 0,0 0 1 0 0,0 0-1 0 0,0 0 1 0 0,1 0-1 0 0,-1 0 1 0 0,4 0-1 0 0,-4 1-328 0 0,1-1-1 0 0,-1 1 0 0 0,1 0 1 0 0,-1 0-1 0 0,1 0 0 0 0,-1 0 1 0 0,1 1-1 0 0,-1-1 1 0 0,0 1-1 0 0,1 0 0 0 0,-1-1 1 0 0,3 3-1 0 0,-3-3-97 0 0,-1 1-1 0 0,0 0 1 0 0,1-1-1 0 0,-1 1 1 0 0,0 0-1 0 0,0 0 1 0 0,1 0-1 0 0,-1 0 1 0 0,0 0-1 0 0,0 1 1 0 0,0-1-1 0 0,0 0 0 0 0,-1 0 1 0 0,1 1-1 0 0,0-1 1 0 0,0 0-1 0 0,-1 1 1 0 0,1-1-1 0 0,-1 1 1 0 0,1-1-1 0 0,-1 1 1 0 0,0-1-1 0 0,0 1 1 0 0,1-1-1 0 0,-1 1 1 0 0,0-1-1 0 0,0 1 1 0 0,-1-1-1 0 0,1 1 1 0 0,0-1-1 0 0,0 1 1 0 0,-1-1-1 0 0,1 1 1 0 0,-1-1-1 0 0,0 3 1 0 0,-10 18 664 0 0,-1-2 0 0 0,0 1 1 0 0,-21 24-1 0 0,0 2-5 0 0,25-35-613 0 0,-4 5 103 0 0,0 0 0 0 0,1 1 1 0 0,1 0-1 0 0,1 1 1 0 0,0 0-1 0 0,-9 36 1 0 0,7-17-15 0 0,7-27-146 0 0,1 1 0 0 0,0 1 0 0 0,-2 15 0 0 0,5-26-72 0 0,0 0-1 0 0,0 0 1 0 0,1 1 0 0 0,-1-1-1 0 0,0 0 1 0 0,1 0 0 0 0,0 0-1 0 0,-1 0 1 0 0,1 0-1 0 0,0 0 1 0 0,0 0 0 0 0,0 0-1 0 0,0 0 1 0 0,1 0 0 0 0,-1 0-1 0 0,0-1 1 0 0,1 1 0 0 0,-1 0-1 0 0,1-1 1 0 0,0 1-1 0 0,-1-1 1 0 0,1 0 0 0 0,0 1-1 0 0,0-1 1 0 0,0 0 0 0 0,0 0-1 0 0,0 0 1 0 0,3 0 0 0 0,7 3 30 0 0,-1-1 0 0 0,1 0 0 0 0,0-1 0 0 0,12 1 0 0 0,-15-2-19 0 0,60 7 85 0 0,0-3-1 0 0,0-4 1 0 0,0-2-1 0 0,97-15 0 0 0,-158 15-104 0 0,-1 0 3 0 0,1 0 0 0 0,0-1-1 0 0,-1 0 1 0 0,1 0 0 0 0,-1 0 0 0 0,0-1-1 0 0,0 0 1 0 0,9-5 0 0 0,-8-3-14 0 0,-7 10-61 0 0,-1 0 0 0 0,1 0 0 0 0,-1 0 1 0 0,1 0-1 0 0,0 0 0 0 0,-1 0 0 0 0,1 0 0 0 0,0 1 0 0 0,0-1 0 0 0,0 0 0 0 0,-1 0 0 0 0,1 1 1 0 0,0-1-1 0 0,0 0 0 0 0,0 1 0 0 0,2-1 0 0 0,-3 1 35 0 0,0 0 0 0 0,0 0 0 0 0,1 0 0 0 0,-1 0 0 0 0,0 0-1 0 0,0 0 1 0 0,0 0 0 0 0,1 0 0 0 0,-1 0 0 0 0,0 0 0 0 0,0 0 0 0 0,0-1 0 0 0,1 1 0 0 0,-1 0-1 0 0,0 0 1 0 0,0 0 0 0 0,0 0 0 0 0,0 0 0 0 0,1 0 0 0 0,-1-1 0 0 0,0 1 0 0 0,0 0 0 0 0,0 0 0 0 0,0 0-1 0 0,0 0 1 0 0,0 0 0 0 0,1-1 0 0 0,-1 1 0 0 0,0 0 0 0 0,0 0 0 0 0,0 0 0 0 0,0-1 0 0 0,0 1 0 0 0,0 0-1 0 0,0 0 1 0 0,0 0 0 0 0,0-1 0 0 0,0 1 0 0 0,0 0 0 0 0,0 0 0 0 0,0 0 0 0 0,0-1 0 0 0,0 1 0 0 0,0 0-1 0 0,0 0 1 0 0,0 0 0 0 0,0-1 0 0 0,0 1 0 0 0,0 0 0 0 0,-1 0 0 0 0,1 0 0 0 0,0-1 0 0 0,0 1 0 0 0,0 0-1 0 0,0 0 1 0 0,0 0 0 0 0,0 0 0 0 0,-1 0 0 0 0,1-1 0 0 0,0 1 0 0 0,-19-8-6809 0 0,7 4 2736 0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12:35:26.211"/>
    </inkml:context>
    <inkml:brush xml:id="br0">
      <inkml:brushProperty name="width" value="0.05" units="cm"/>
      <inkml:brushProperty name="height" value="0.05" units="cm"/>
      <inkml:brushProperty name="color" value="#E71224"/>
    </inkml:brush>
  </inkml:definitions>
  <inkml:trace contextRef="#ctx0" brushRef="#br0">0 131 10890 0 0,'42'-8'1396'0'0,"66"-5"0"0"0,-30 5 408 0 0,217-41 412 0 0,-287 47-2436 0 0,0 0-1 0 0,-1-1 0 0 0,1 0 0 0 0,-1 0 0 0 0,0 0 0 0 0,1-1 0 0 0,-2 0 0 0 0,11-8 0 0 0,3 2-3853 0 0,-14 4 708 0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12:35:26.587"/>
    </inkml:context>
    <inkml:brush xml:id="br0">
      <inkml:brushProperty name="width" value="0.05" units="cm"/>
      <inkml:brushProperty name="height" value="0.05" units="cm"/>
      <inkml:brushProperty name="color" value="#E71224"/>
    </inkml:brush>
  </inkml:definitions>
  <inkml:trace contextRef="#ctx0" brushRef="#br0">17 136 8314 0 0,'-2'-2'95'0'0,"-12"-12"2317"0"0,14 13-2374 0 0,0 0 0 0 0,1 1 0 0 0,-1-1 0 0 0,1 1 1 0 0,-1-1-1 0 0,0 1 0 0 0,1-1 0 0 0,-1 1 0 0 0,1-1 0 0 0,0 1 1 0 0,-1-1-1 0 0,1 1 0 0 0,-1-1 0 0 0,1 1 0 0 0,0 0 1 0 0,-1-1-1 0 0,1 1 0 0 0,-1 0 0 0 0,1 0 0 0 0,0 0 0 0 0,0-1 1 0 0,-1 1-1 0 0,1 0 0 0 0,0 0 0 0 0,-1 0 0 0 0,1 0 1 0 0,0 0-1 0 0,0 0 0 0 0,21-3 933 0 0,30-1 1 0 0,16-1 1046 0 0,38-11-304 0 0,127-23-856 0 0,-165 25-2387 0 0,25-7-9112 0 0,-69 14 10071 0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12:35:29.703"/>
    </inkml:context>
    <inkml:brush xml:id="br0">
      <inkml:brushProperty name="width" value="0.05" units="cm"/>
      <inkml:brushProperty name="height" value="0.05" units="cm"/>
      <inkml:brushProperty name="color" value="#E71224"/>
    </inkml:brush>
  </inkml:definitions>
  <inkml:trace contextRef="#ctx0" brushRef="#br0">20 71 3305 0 0,'0'-1'90'0'0,"0"0"1"0"0,1 0 0 0 0,-1 0-1 0 0,1 0 1 0 0,0 0-1 0 0,-1 0 1 0 0,1 0 0 0 0,0 1-1 0 0,0-1 1 0 0,-1 0-1 0 0,1 0 1 0 0,0 0 0 0 0,0 1-1 0 0,0-1 1 0 0,0 0-1 0 0,0 1 1 0 0,0-1 0 0 0,0 1-1 0 0,0-1 1 0 0,2 1-1 0 0,-3 0-26 0 0,1-1-1 0 0,0 1 0 0 0,-1 0 0 0 0,1 0 0 0 0,0 0 0 0 0,-1 0 1 0 0,1 0-1 0 0,-1 0 0 0 0,1 0 0 0 0,0 0 0 0 0,-1 1 1 0 0,1-1-1 0 0,0 0 0 0 0,-1 0 0 0 0,1 0 0 0 0,-1 1 1 0 0,1-1-1 0 0,0 0 0 0 0,-1 1 0 0 0,1-1 0 0 0,-1 0 1 0 0,1 1-1 0 0,-1-1 0 0 0,1 1 0 0 0,-1-1 0 0 0,0 1 1 0 0,1-1-1 0 0,-1 1 0 0 0,1-1 0 0 0,-1 1 0 0 0,0-1 1 0 0,0 1-1 0 0,1 0 0 0 0,-1-1 0 0 0,0 1 0 0 0,0 0 1 0 0,2 6 260 0 0,-1-1-1 0 0,-1 1 1 0 0,1 0 0 0 0,-1-1 0 0 0,0 1 0 0 0,-1 0 0 0 0,-1 8 0 0 0,-1 30 876 0 0,5-16-541 0 0,-1-14-319 0 0,0 1-1 0 0,0-1 1 0 0,-2 1-1 0 0,0-1 1 0 0,0 0-1 0 0,-5 17 0 0 0,-1 0 224 0 0,1 0-1 0 0,2 0 0 0 0,0 34 0 0 0,-3 26 417 0 0,-4-14-279 0 0,9-67-567 0 0,2-10-114 0 0,0 0 0 0 0,0-1 0 0 0,0 1 0 0 0,0-1 1 0 0,0 1-1 0 0,0 0 0 0 0,0-1 0 0 0,0 1 0 0 0,0-1 0 0 0,-1 1 1 0 0,1-1-1 0 0,0 1 0 0 0,0 0 0 0 0,0-1 0 0 0,-1 1 1 0 0,1-1-1 0 0,0 1 0 0 0,-1-1 0 0 0,1 1 0 0 0,0-1 0 0 0,-1 1 1 0 0,1-1-1 0 0,-1 0 0 0 0,1 1 0 0 0,-1-1 0 0 0,1 0 1 0 0,-1 1-1 0 0,1-1 0 0 0,-2 1 0 0 0,4-3 2 0 0,-1 1 1 0 0,0 0-1 0 0,0 0 0 0 0,-1-1 0 0 0,1 1 1 0 0,0 0-1 0 0,0-1 0 0 0,-1 1 0 0 0,1-1 1 0 0,0 1-1 0 0,-1-1 0 0 0,0 1 0 0 0,1-1 1 0 0,-1 1-1 0 0,0-1 0 0 0,0 0 0 0 0,0 1 1 0 0,0-1-1 0 0,0 1 0 0 0,0-1 0 0 0,-1-2 1 0 0,2-11 29 0 0,36-131 114 0 0,-19 80-89 0 0,-13 51-70 0 0,0 1 0 0 0,-1-1 0 0 0,-1 0 1 0 0,2-25-1 0 0,1-55-3 0 0,-4 78 0 0 0,2 0 1 0 0,1 0 0 0 0,0 1 0 0 0,0-1 0 0 0,2 1 0 0 0,10-19 0 0 0,3-8 2 0 0,-18 40-7 0 0,-1 0 1 0 0,1 0-1 0 0,-1 0 1 0 0,1 1-1 0 0,0-1 1 0 0,0 0-1 0 0,1 1 1 0 0,-1 0-1 0 0,0-1 1 0 0,1 1-1 0 0,-1 0 1 0 0,1 0-1 0 0,0 1 1 0 0,0-1-1 0 0,5-2 1 0 0,-2 1-4 0 0,1 1 0 0 0,-1 1 0 0 0,0-1 0 0 0,0 1 0 0 0,1 0 0 0 0,-1 1 0 0 0,12 0 0 0 0,-3 1-3 0 0,-1 0-1 0 0,0 1 0 0 0,0 1 0 0 0,0 1 0 0 0,-1 0 0 0 0,27 11 0 0 0,-32-11 3 0 0,0 0 0 0 0,1 1 0 0 0,-2 0 0 0 0,1 1 0 0 0,0 0-1 0 0,-1 0 1 0 0,0 0 0 0 0,10 13 0 0 0,-15-15 6 0 0,1-1 0 0 0,-1 1-1 0 0,0-1 1 0 0,0 1 0 0 0,0 0 0 0 0,0 0-1 0 0,-1 0 1 0 0,0 0 0 0 0,1 0 0 0 0,-2 0-1 0 0,1 0 1 0 0,0 1 0 0 0,-1-1 0 0 0,0 0 0 0 0,0 0-1 0 0,0 1 1 0 0,0-1 0 0 0,-1 0 0 0 0,1 0-1 0 0,-1 0 1 0 0,-3 8 0 0 0,1-5 1 0 0,0 0 1 0 0,0-1-1 0 0,-1 1 0 0 0,0-1 1 0 0,0 0-1 0 0,0 0 1 0 0,-1-1-1 0 0,0 1 0 0 0,0-1 1 0 0,-1 0-1 0 0,1 0 0 0 0,-11 6 1 0 0,-5 1 16 0 0,0 0 0 0 0,-35 12 0 0 0,8-3 9 0 0,-109 44 367 0 0,153-64-384 0 0,0 0 1 0 0,0 0-1 0 0,-1 0 1 0 0,1-1-1 0 0,0 1 1 0 0,-1-1-1 0 0,1 0 1 0 0,0 0-1 0 0,-1-1 1 0 0,1 1 0 0 0,0-1-1 0 0,0 0 1 0 0,-1 0-1 0 0,1-1 1 0 0,0 1-1 0 0,-4-3 1 0 0,8 4-14 0 0,-1 0 1 0 0,1 0-1 0 0,0 0 0 0 0,0 0 1 0 0,-1 0-1 0 0,1-1 1 0 0,0 1-1 0 0,0 0 0 0 0,-1 0 1 0 0,1 0-1 0 0,0-1 1 0 0,0 1-1 0 0,-1 0 0 0 0,1 0 1 0 0,0 0-1 0 0,0-1 1 0 0,0 1-1 0 0,0 0 0 0 0,0 0 1 0 0,-1-1-1 0 0,1 1 1 0 0,0 0-1 0 0,0 0 0 0 0,0-1 1 0 0,0 1-1 0 0,0 0 1 0 0,0-1-1 0 0,0 1 0 0 0,0 0 1 0 0,0-1-1 0 0,0 1 1 0 0,0 0-1 0 0,0 0 0 0 0,0-1 1 0 0,0 1-1 0 0,0 0 1 0 0,0-1-1 0 0,0 1 0 0 0,0 0 1 0 0,1 0-1 0 0,-1-1 1 0 0,0 1-1 0 0,0 0 0 0 0,0 0 1 0 0,0-1-1 0 0,0 1 1 0 0,1 0-1 0 0,-1 0 0 0 0,0 0 1 0 0,0-1-1 0 0,1 1 1 0 0,-1 0-1 0 0,0 0 0 0 0,0 0 1 0 0,1 0-1 0 0,-1-1 1 0 0,0 1-1 0 0,0 0 0 0 0,1 0 1 0 0,-1 0-1 0 0,0 0 1 0 0,1 0-1 0 0,19-8-207 0 0,-19 8 167 0 0,2-1-313 0 0,0 0-1 0 0,-1 0 1 0 0,1 1 0 0 0,0-1 0 0 0,0 1 0 0 0,-1 0 0 0 0,1 0 0 0 0,0 0 0 0 0,4 0 0 0 0,17 6-5275 0 0,-22-6 5090 0 0,-1 1-1 0 0,1-1 1 0 0,-1 1 0 0 0,0-1-1 0 0,1 1 1 0 0,-1 0 0 0 0,0 0-1 0 0,0 0 1 0 0,1 0 0 0 0,-1 0-1 0 0,0 0 1 0 0,1 1 0 0 0,8 7-144 0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12:35:30.708"/>
    </inkml:context>
    <inkml:brush xml:id="br0">
      <inkml:brushProperty name="width" value="0.05" units="cm"/>
      <inkml:brushProperty name="height" value="0.05" units="cm"/>
      <inkml:brushProperty name="color" value="#E71224"/>
    </inkml:brush>
  </inkml:definitions>
  <inkml:trace contextRef="#ctx0" brushRef="#br0">73 138 8682 0 0,'-1'0'40'0'0,"1"1"1"0"0,-1-1-1 0 0,1 0 1 0 0,-1 0-1 0 0,0 0 1 0 0,1 0-1 0 0,-1 1 1 0 0,1-1-1 0 0,-1 0 0 0 0,1 1 1 0 0,-1-1-1 0 0,1 0 1 0 0,-1 1-1 0 0,1-1 1 0 0,-1 1-1 0 0,1-1 1 0 0,-1 1-1 0 0,1-1 1 0 0,-1 1-1 0 0,1-1 0 0 0,0 1 1 0 0,0-1-1 0 0,-1 1 1 0 0,1-1-1 0 0,0 1 1 0 0,0 0-1 0 0,-1-1 1 0 0,1 1-1 0 0,0-1 1 0 0,0 1-1 0 0,0 0 0 0 0,0-1 1 0 0,0 1-1 0 0,0 0 1 0 0,0 0-1 0 0,2 31 1925 0 0,-1-13-983 0 0,-8 48 1287 0 0,-4 32-523 0 0,4 23-299 0 0,3 3-104 0 0,4-116-1238 0 0,-1 0 1 0 0,0 0 0 0 0,0 0 0 0 0,-1 0 0 0 0,0 0-1 0 0,-4 9 1 0 0,-1 5 160 0 0,8-13-171 0 0,-1 4 270 0 0,0-14-357 0 0,0 1 1 0 0,0-1-1 0 0,-1 0 0 0 0,1 0 1 0 0,0 0-1 0 0,0 0 0 0 0,0 1 0 0 0,-1-1 1 0 0,1 0-1 0 0,0 0 0 0 0,0 0 1 0 0,-1 0-1 0 0,1 0 0 0 0,0 1 0 0 0,0-1 1 0 0,0 0-1 0 0,-1 0 0 0 0,1 0 1 0 0,0 0-1 0 0,0 0 0 0 0,-1 0 0 0 0,1 0 1 0 0,0 0-1 0 0,-1 0 0 0 0,1 0 1 0 0,0 0-1 0 0,0 0 0 0 0,-1 0 0 0 0,1 0 1 0 0,0 0-1 0 0,0 0 0 0 0,-1-1 1 0 0,1 1-1 0 0,0 0 0 0 0,0 0 0 0 0,0 0 1 0 0,-1 0-1 0 0,1 0 0 0 0,0-1 1 0 0,0 1-1 0 0,0 0 0 0 0,-1 0 0 0 0,1 0 1 0 0,0-1-1 0 0,0 1 0 0 0,0 0 1 0 0,0 0-1 0 0,-1-1 3 0 0,1 0 0 0 0,-1 1 0 0 0,1-1 0 0 0,-1 0-1 0 0,1 0 1 0 0,0 1 0 0 0,-1-1 0 0 0,1 0 0 0 0,0 0 0 0 0,0 1 0 0 0,-1-1 0 0 0,1 0-1 0 0,0 0 1 0 0,0 0 0 0 0,0 0 0 0 0,0 1 0 0 0,0-1 0 0 0,0 0 0 0 0,0 0 0 0 0,1-1-1 0 0,4-21 54 0 0,-4 15-36 0 0,25-100 28 0 0,-14 66-41 0 0,-3 0 1 0 0,6-52 0 0 0,1-19 34 0 0,-1 13-26 0 0,-12 87-22 0 0,0-1-1 0 0,0 1 1 0 0,2 0-1 0 0,-1 0 0 0 0,13-22 1 0 0,1-6-8 0 0,-16 38 6 0 0,0 0 0 0 0,0 0 0 0 0,0 0 0 0 0,0 0-1 0 0,1 0 1 0 0,-1 0 0 0 0,1 1 0 0 0,0-1 0 0 0,0 1 0 0 0,0 0 0 0 0,0-1 0 0 0,0 2-1 0 0,0-1 1 0 0,1 0 0 0 0,-1 1 0 0 0,1-1 0 0 0,-1 1 0 0 0,1 0 0 0 0,-1 0 0 0 0,1 0 0 0 0,0 1-1 0 0,6-1 1 0 0,4 0-6 0 0,1 0 0 0 0,-1 1-1 0 0,0 1 1 0 0,22 3-1 0 0,-25-1 3 0 0,1 0 0 0 0,-1 1 0 0 0,1 0 0 0 0,-1 1 0 0 0,0 0 0 0 0,-1 1 0 0 0,1 0 0 0 0,-1 1 0 0 0,0 0-1 0 0,-1 0 1 0 0,15 15 0 0 0,-16-15 6 0 0,-1 1-1 0 0,0 0 0 0 0,-1 0 1 0 0,0 1-1 0 0,0 0 1 0 0,0 0-1 0 0,-1 0 1 0 0,-1 0-1 0 0,1 1 0 0 0,-2 0 1 0 0,1 0-1 0 0,-1 0 1 0 0,2 16-1 0 0,-5-23 10 0 0,0 1 0 0 0,0 0 0 0 0,0 0 1 0 0,0-1-1 0 0,-1 1 0 0 0,0 0 0 0 0,1 0 0 0 0,-1-1 0 0 0,-1 1 0 0 0,1-1 1 0 0,0 1-1 0 0,-1-1 0 0 0,0 1 0 0 0,-3 4 0 0 0,1-3 37 0 0,-1 0 0 0 0,1 0 0 0 0,-1 0 0 0 0,0-1-1 0 0,0 1 1 0 0,0-1 0 0 0,-11 5 0 0 0,-1 0 103 0 0,0-1-1 0 0,0-1 1 0 0,-1-1-1 0 0,0-1 1 0 0,-19 4 0 0 0,11-5-84 0 0,0-1-1 0 0,0-1 1 0 0,-1-1 0 0 0,1-1 0 0 0,0-2 0 0 0,0 0 0 0 0,0-2-1 0 0,-49-13 1 0 0,74 17-70 0 0,0-1 0 0 0,0 1 0 0 0,0 0 0 0 0,0 0 0 0 0,-1 0 0 0 0,1-1 0 0 0,0 1 0 0 0,0 0 0 0 0,0 1 0 0 0,0-1 0 0 0,0 0 0 0 0,0 0 0 0 0,0 0 0 0 0,-1 1 0 0 0,1-1 0 0 0,0 0 0 0 0,0 1 0 0 0,-1 0 0 0 0,-6 2-36 0 0,8-3-70 0 0,-1 0 0 0 0,1 0 0 0 0,0 0 0 0 0,-1 0 0 0 0,1 1 0 0 0,0-1 0 0 0,-1 0 0 0 0,1 0 0 0 0,0 0 0 0 0,-1 0 0 0 0,1 1 1 0 0,0-1-1 0 0,0 0 0 0 0,-1 0 0 0 0,1 1 0 0 0,0-1 0 0 0,0 0 0 0 0,-1 0 0 0 0,1 1 0 0 0,0-1 0 0 0,0 0 0 0 0,0 1 0 0 0,-1-1 0 0 0,1 0 0 0 0,0 1 0 0 0,0-1 0 0 0,0 0 0 0 0,0 1 0 0 0,0-1 0 0 0,0 0 0 0 0,0 1 0 0 0,0-1 0 0 0,0 0 0 0 0,0 1 0 0 0,4 16-5655 0 0,0-2 742 0 0,-5-1-1078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12:35:08.649"/>
    </inkml:context>
    <inkml:brush xml:id="br0">
      <inkml:brushProperty name="width" value="0.05" units="cm"/>
      <inkml:brushProperty name="height" value="0.05" units="cm"/>
      <inkml:brushProperty name="color" value="#E71224"/>
    </inkml:brush>
  </inkml:definitions>
  <inkml:trace contextRef="#ctx0" brushRef="#br0">0 353 11026 0 0,'36'4'4050'0'0,"-29"-2"-3703"0"0,0-1 1 0 0,-1 0 0 0 0,1-1-1 0 0,0 0 1 0 0,0 0-1 0 0,0 0 1 0 0,0-1-1 0 0,10-2 1 0 0,136-32 1978 0 0,-15 3-1549 0 0,169-66 9 0 0,-293 92-773 0 0,0-1 0 0 0,-1-1 0 0 0,0 0 0 0 0,-1 0 0 0 0,0-2-1 0 0,16-14 1 0 0,-27 23-109 0 0,0 0 0 0 0,1 0 0 0 0,-1 0 0 0 0,0-1 1 0 0,0 1-1 0 0,0 0 0 0 0,0-1 0 0 0,0 1 0 0 0,0-1 0 0 0,0 1 0 0 0,0-1 0 0 0,-1 1 0 0 0,1-1 0 0 0,-1 0 0 0 0,1 1 0 0 0,-1-1 0 0 0,0 0 0 0 0,1 0 0 0 0,-1 1 0 0 0,0-1 0 0 0,0 0 0 0 0,0 0 0 0 0,0 1 0 0 0,0-1 0 0 0,-1 0 0 0 0,1 0 0 0 0,-2-2 0 0 0,-1-1-1113 0 0,0 0 0 0 0,0 0 1 0 0,0 1-1 0 0,-1 0 0 0 0,0-1 0 0 0,0 1 1 0 0,-5-3-1 0 0,-7-9-2494 0 0,-5-4 3029 0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12:35:31.721"/>
    </inkml:context>
    <inkml:brush xml:id="br0">
      <inkml:brushProperty name="width" value="0.05" units="cm"/>
      <inkml:brushProperty name="height" value="0.05" units="cm"/>
      <inkml:brushProperty name="color" value="#E71224"/>
    </inkml:brush>
  </inkml:definitions>
  <inkml:trace contextRef="#ctx0" brushRef="#br0">18 125 8602 0 0,'-6'-13'495'0'0,"-2"-5"3441"0"0,6 19-1744 0 0,1 11-593 0 0,2 85 822 0 0,21 145 1 0 0,43 139-1259 0 0,-62-364-1124 0 0,0 1 0 0 0,-1-1 0 0 0,-1 19 0 0 0,-1-28 2 0 0,0 1-1 0 0,-1-1 0 0 0,-1 0 0 0 0,1 1 0 0 0,-1-1 0 0 0,-1 0 0 0 0,1 0 1 0 0,-6 10-1 0 0,4-18 242 0 0,-1-7-203 0 0,-2-9-39 0 0,2-14-16 0 0,0 1 0 0 0,2-1-1 0 0,1 0 1 0 0,2-32 0 0 0,-1-17-15 0 0,-2 15 0 0 0,-1-166-2 0 0,5 202-11 0 0,2 0 0 0 0,1-1 0 0 0,2 1-1 0 0,0 1 1 0 0,21-54 0 0 0,-8 33-10 0 0,-11 24-1 0 0,2 1 1 0 0,13-24-1 0 0,-20 43 11 0 0,-1-1-1 0 0,1 1 0 0 0,1 0 0 0 0,-1 0 0 0 0,1 0 0 0 0,-1 0 0 0 0,1 1 0 0 0,0-1 1 0 0,1 1-1 0 0,-1 0 0 0 0,0 0 0 0 0,1 1 0 0 0,0-1 0 0 0,0 1 0 0 0,5-2 0 0 0,-7 3 1 0 0,0 1-1 0 0,0-1 0 0 0,0 1 0 0 0,0 0 0 0 0,0 0 0 0 0,-1 0 0 0 0,1 0 1 0 0,0 1-1 0 0,0-1 0 0 0,0 1 0 0 0,0-1 0 0 0,0 1 0 0 0,-1 0 0 0 0,1 0 1 0 0,0 0-1 0 0,-1 1 0 0 0,1-1 0 0 0,-1 1 0 0 0,1-1 0 0 0,-1 1 1 0 0,0 0-1 0 0,1 0 0 0 0,-1 0 0 0 0,0 0 0 0 0,0 0 0 0 0,-1 1 0 0 0,1-1 1 0 0,2 4-1 0 0,17 25-9 0 0,-7-12 15 0 0,-1 0 0 0 0,17 37 1 0 0,-27-50 2 0 0,-1 1 0 0 0,1-1 1 0 0,-1 0-1 0 0,-1 1 0 0 0,1 0 1 0 0,-1-1-1 0 0,-1 1 0 0 0,1 0 1 0 0,-1-1-1 0 0,0 1 0 0 0,0 0 1 0 0,-1 0-1 0 0,-3 12 0 0 0,2-11 10 0 0,-1-1-1 0 0,0 1 0 0 0,-1-1 1 0 0,1 0-1 0 0,-2 0 1 0 0,1 0-1 0 0,-9 10 0 0 0,-42 39 74 0 0,25-28-29 0 0,7-8-39 0 0,-1-1-1 0 0,0-2 0 0 0,-44 25 0 0 0,64-40-19 0 0,2-1 2 0 0,-1 1 0 0 0,1-2 0 0 0,-1 1 0 0 0,1 0 0 0 0,-1 0 0 0 0,1-1 0 0 0,-1 1 0 0 0,-4-1 0 0 0,-15 5-36 0 0,29-8-789 0 0,0 0 0 0 0,0 0 0 0 0,0 1 0 0 0,12-2 0 0 0,-6 1-1820 0 0,0 1 0 0 0,20-8 0 0 0,-10 2 398 0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12:35:33.207"/>
    </inkml:context>
    <inkml:brush xml:id="br0">
      <inkml:brushProperty name="width" value="0.05" units="cm"/>
      <inkml:brushProperty name="height" value="0.05" units="cm"/>
      <inkml:brushProperty name="color" value="#E71224"/>
    </inkml:brush>
  </inkml:definitions>
  <inkml:trace contextRef="#ctx0" brushRef="#br0">27 78 10154 0 0,'-1'0'47'0'0,"-1"1"0"0"0,1-1 0 0 0,0 0 0 0 0,0 1 0 0 0,-1 0 1 0 0,1-1-1 0 0,0 1 0 0 0,0 0 0 0 0,0-1 0 0 0,0 1 0 0 0,0 0 0 0 0,0 0 0 0 0,0 0 0 0 0,0 0 0 0 0,0 0 0 0 0,0 0 0 0 0,1 0 0 0 0,-1 0 0 0 0,0 0 0 0 0,1 1 1 0 0,-1-1-1 0 0,1 0 0 0 0,-1 0 0 0 0,1 1 0 0 0,-1-1 0 0 0,1 0 0 0 0,0 1 0 0 0,0 1 0 0 0,-2 8 454 0 0,2-1 0 0 0,0 21-1 0 0,1-9 834 0 0,-1 30 617 0 0,13 83-1 0 0,-3-36-835 0 0,-5-40-698 0 0,13 147 562 0 0,12-67-9 0 0,-14-83-312 0 0,-16-56-639 0 0,0-1-1 0 0,0 1 0 0 0,-1 0 0 0 0,1 0 1 0 0,0 0-1 0 0,0 0 0 0 0,0 0 0 0 0,0 0 1 0 0,0 0-1 0 0,0 0 0 0 0,0 0 0 0 0,0 0 1 0 0,0 0-1 0 0,0 0 0 0 0,0 0 0 0 0,0 0 1 0 0,-1 0-1 0 0,1 0 0 0 0,0 0 0 0 0,0 0 0 0 0,0 0 1 0 0,0 0-1 0 0,0 0 0 0 0,0 0 0 0 0,0 0 1 0 0,0 0-1 0 0,0 0 0 0 0,0 0 0 0 0,-1 0 1 0 0,1 0-1 0 0,0 0 0 0 0,0 0 0 0 0,0 0 1 0 0,0-4 33 0 0,0 0 1 0 0,-1-1-1 0 0,0 1 1 0 0,0 0 0 0 0,0 0-1 0 0,-3-7 1 0 0,-3-15 16 0 0,-17-283 79 0 0,20 203-136 0 0,4 68-11 0 0,1 1 1 0 0,1-1-1 0 0,3 1 0 0 0,1 0 1 0 0,19-65-1 0 0,-21 90-11 0 0,1-1 0 0 0,0 1 0 0 0,1 0 0 0 0,0 0 0 0 0,1 0 0 0 0,0 1 0 0 0,1 0 0 0 0,14-15 0 0 0,-19 22 4 0 0,0 1 1 0 0,1 0 0 0 0,0-1 0 0 0,0 2-1 0 0,0-1 1 0 0,0 0 0 0 0,0 1-1 0 0,0-1 1 0 0,1 1 0 0 0,-1 0-1 0 0,1 1 1 0 0,0-1 0 0 0,0 1 0 0 0,-1 0-1 0 0,1 0 1 0 0,0 0 0 0 0,0 1-1 0 0,0 0 1 0 0,0 0 0 0 0,0 0-1 0 0,0 0 1 0 0,-1 1 0 0 0,1 0 0 0 0,0 0-1 0 0,0 0 1 0 0,6 3 0 0 0,-5-1 0 0 0,0 1 0 0 0,0-1 0 0 0,0 1 0 0 0,-1 0 1 0 0,0 0-1 0 0,0 0 0 0 0,0 1 0 0 0,0 0 0 0 0,-1 0 0 0 0,0 0 1 0 0,0 1-1 0 0,0-1 0 0 0,-1 1 0 0 0,1 0 0 0 0,-2 0 0 0 0,1 0 1 0 0,0 0-1 0 0,1 10 0 0 0,0-4 9 0 0,-1 1 0 0 0,-1-1 0 0 0,0 1 0 0 0,-1 0 0 0 0,0-1 0 0 0,-1 1 0 0 0,0 0 0 0 0,-4 23 0 0 0,1-25 8 0 0,0 0 1 0 0,0-1-1 0 0,-1 1 1 0 0,-1-1 0 0 0,1 0-1 0 0,-2 0 1 0 0,1-1-1 0 0,-1 1 1 0 0,-1-1-1 0 0,0 0 1 0 0,0-1 0 0 0,0 0-1 0 0,-1 0 1 0 0,-1-1-1 0 0,1 1 1 0 0,-1-2 0 0 0,0 1-1 0 0,-1-2 1 0 0,1 1-1 0 0,-1-1 1 0 0,0 0-1 0 0,-16 4 1 0 0,12-4 3 0 0,-1 0-3 0 0,0-1 0 0 0,-28 5 0 0 0,38-9-14 0 0,1 1 1 0 0,-1-1-1 0 0,1 0 1 0 0,-1-1-1 0 0,1 1 1 0 0,-1-1 0 0 0,1 0-1 0 0,-1 0 1 0 0,1 0-1 0 0,0 0 1 0 0,0-1-1 0 0,-1 0 1 0 0,1 0-1 0 0,-5-3 1 0 0,9 5-116 0 0,-1-1 0 0 0,1 0 0 0 0,-1 1 0 0 0,0-1 0 0 0,1 0 0 0 0,-1 1 0 0 0,1-1 0 0 0,-1 0 0 0 0,1 0 0 0 0,0 1 0 0 0,-1-1 0 0 0,1 0 0 0 0,0 0 0 0 0,-1 0 0 0 0,1 0 0 0 0,0 0 0 0 0,0 0 1 0 0,0 0-1 0 0,0 0-74 0 0,0 1 1 0 0,0-1-1 0 0,0 1 1 0 0,0 0-1 0 0,0-1 1 0 0,1 1-1 0 0,-1-1 1 0 0,0 1-1 0 0,0 0 1 0 0,0-1-1 0 0,0 1 1 0 0,1 0-1 0 0,-1-1 1 0 0,0 1-1 0 0,1 0 1 0 0,-1-1-1 0 0,0 1 1 0 0,0 0-1 0 0,1 0 1 0 0,-1-1-1 0 0,0 1 1 0 0,1 0-1 0 0,-1 0 1 0 0,1 0-1 0 0,-1-1 1 0 0,0 1-1 0 0,1 0 1 0 0,-1 0-1 0 0,1 0 1 0 0,-1 0-1 0 0,1 0 1 0 0,10-1-2642 0 0</inkml:trace>
  <inkml:trace contextRef="#ctx0" brushRef="#br0" timeOffset="1">727 255 8098 0 0,'1'1'129'0'0,"0"1"1"0"0,0-1 0 0 0,0 0-1 0 0,0 1 1 0 0,0-1 0 0 0,0 1-1 0 0,-1-1 1 0 0,1 1 0 0 0,-1-1-1 0 0,1 1 1 0 0,-1 0 0 0 0,1-1-1 0 0,-1 1 1 0 0,0 0 0 0 0,0-1-1 0 0,0 1 1 0 0,0 0 0 0 0,0-1-1 0 0,0 1 1 0 0,0-1 0 0 0,-1 1-1 0 0,1 0 1 0 0,0-1 0 0 0,-2 3-1 0 0,0 15 49 0 0,-3 69 2485 0 0,1-34-1441 0 0,2 0-1 0 0,3 0 1 0 0,9 67 0 0 0,0-53-737 0 0,12 59 311 0 0,-19-114-677 0 0,-1 1 0 0 0,0-1-1 0 0,0 24 1 0 0,-2-37-112 0 0,0 1-1 0 0,0-1 0 0 0,0 0 1 0 0,0 1-1 0 0,0-1 1 0 0,0 0-1 0 0,0 1 0 0 0,0-1 1 0 0,0 0-1 0 0,0 0 1 0 0,1 1-1 0 0,-1-1 0 0 0,0 0 1 0 0,0 1-1 0 0,0-1 1 0 0,1 0-1 0 0,-1 0 0 0 0,0 1 1 0 0,0-1-1 0 0,1 0 1 0 0,-1 0-1 0 0,0 0 0 0 0,0 1 1 0 0,1-1-1 0 0,-1 0 1 0 0,0 0-1 0 0,1 0 0 0 0,-1 0 1 0 0,0 0-1 0 0,0 0 1 0 0,1 1-1 0 0,-1-1-1 0 0,1 0-1 0 0,-1 0 1 0 0,0 0 0 0 0,0 0 0 0 0,0 0-1 0 0,0 0 1 0 0,0 0 0 0 0,0 0 0 0 0,1 0-1 0 0,-1 0 1 0 0,0 0 0 0 0,0 0 0 0 0,0 0-1 0 0,0-1 1 0 0,0 1 0 0 0,1 0 0 0 0,-1 0-1 0 0,0 0 1 0 0,0 0 0 0 0,0 0 0 0 0,0 0-1 0 0,0 0 1 0 0,0 0 0 0 0,0 0 0 0 0,0 0-1 0 0,1-1 1 0 0,-1 1 0 0 0,0 0 0 0 0,0 0-1 0 0,0 0 1 0 0,0 0 0 0 0,0 0 0 0 0,0 0-1 0 0,0-1 1 0 0,0 1 0 0 0,0 0 0 0 0,0 0-1 0 0,0 0 1 0 0,0 0 0 0 0,0 0 0 0 0,0 0-1 0 0,0-1 1 0 0,0 1 0 0 0,0 0 0 0 0,0 0-1 0 0,0 0 1 0 0,0 0 0 0 0,0 0 0 0 0,0-1-1 0 0,0 1 1 0 0,0 0 0 0 0,0 0 0 0 0,0 0-1 0 0,0 0 1 0 0,0 0 0 0 0,0 0 0 0 0,-1 0-1 0 0,1-1 1 0 0,0 1 0 0 0,0 0 0 0 0,0 0-1 0 0,0 0 1 0 0,0 0 0 0 0,0 0 0 0 0,-5-9 28 0 0,0 1 1 0 0,1-1 0 0 0,0 0 0 0 0,1-1 0 0 0,0 1 0 0 0,0 0 0 0 0,1-1-1 0 0,-2-13 1 0 0,-1-88-12 0 0,3 31 12 0 0,-4 25-28 0 0,4 0 0 0 0,2 0 1 0 0,2 0-1 0 0,18-108 1 0 0,-14 136-15 0 0,1 0 0 0 0,1 1 1 0 0,1 0-1 0 0,21-42 0 0 0,-26 61 5 0 0,0 0 0 0 0,0 1 0 0 0,0-1 0 0 0,1 1 1 0 0,0 0-1 0 0,0 0 0 0 0,1 1 0 0 0,0 0 0 0 0,0 0 0 0 0,0 0 0 0 0,0 0 0 0 0,1 1 0 0 0,0 0 0 0 0,0 1 0 0 0,0-1 0 0 0,0 2 1 0 0,0-1-1 0 0,1 1 0 0 0,-1 0 0 0 0,1 0 0 0 0,11-1 0 0 0,-13 3 2 0 0,0 0 1 0 0,0 1-1 0 0,-1 0 1 0 0,1 0-1 0 0,0 0 0 0 0,-1 1 1 0 0,1-1-1 0 0,-1 1 1 0 0,1 1-1 0 0,-1-1 0 0 0,0 1 1 0 0,0 0-1 0 0,0 0 1 0 0,0 0-1 0 0,0 1 0 0 0,-1 0 1 0 0,0-1-1 0 0,0 2 1 0 0,5 4-1 0 0,-2-1 6 0 0,-1 1-1 0 0,0-1 1 0 0,0 1 0 0 0,-1 0-1 0 0,0 1 1 0 0,0-1 0 0 0,-1 1-1 0 0,-1 0 1 0 0,5 18 0 0 0,-5-14 20 0 0,-1 0 1 0 0,-1-1-1 0 0,-1 1 1 0 0,0 0-1 0 0,0-1 1 0 0,-1 1-1 0 0,-4 14 1 0 0,3-18 20 0 0,0-1 1 0 0,-1 0 0 0 0,-1 0 0 0 0,1 0 0 0 0,-2 0-1 0 0,1-1 1 0 0,-1 0 0 0 0,0 1 0 0 0,-1-2 0 0 0,-11 14-1 0 0,13-17-8 0 0,-6 8 98 0 0,-1 0 0 0 0,0-2 0 0 0,-1 1 0 0 0,0-1 0 0 0,0-1 0 0 0,-1 0 0 0 0,0-1 0 0 0,-20 9 0 0 0,-4-2 39 0 0,-1-3-1 0 0,-1-1 1 0 0,-56 10 0 0 0,94-21-193 0 0,-1 0-1 0 0,1 0 1 0 0,-1 0 0 0 0,1 0 0 0 0,0 0-1 0 0,-1 0 1 0 0,1 0 0 0 0,-1 0 0 0 0,1 0-1 0 0,0 0 1 0 0,-1-1 0 0 0,1 1 0 0 0,0-1-1 0 0,-1 1 1 0 0,1-1 0 0 0,0 1 0 0 0,0-1-1 0 0,0 0 1 0 0,-1 0 0 0 0,1 0 0 0 0,0 1-1 0 0,0-1 1 0 0,0 0 0 0 0,0 0 0 0 0,-1-2-1 0 0,1 0-803 0 0,-1 0 0 0 0,1-1 0 0 0,0 1 0 0 0,0 0 0 0 0,0-1 0 0 0,0 1 0 0 0,0-6-1 0 0,1 8 505 0 0,8-2-5754 0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12:35:35.769"/>
    </inkml:context>
    <inkml:brush xml:id="br0">
      <inkml:brushProperty name="width" value="0.05" units="cm"/>
      <inkml:brushProperty name="height" value="0.05" units="cm"/>
      <inkml:brushProperty name="color" value="#E71224"/>
    </inkml:brush>
  </inkml:definitions>
  <inkml:trace contextRef="#ctx0" brushRef="#br0">151 0 3657 0 0,'-5'8'1591'0'0,"-1"-1"0"0"0,2 1 0 0 0,-8 14 1 0 0,-14 53-1165 0 0,8-21 306 0 0,-4 3 1172 0 0,3 1-1 0 0,-16 85 1 0 0,34-137-1727 0 0,0 1 0 0 0,0-1 0 0 0,1 1 0 0 0,0-1 0 0 0,0 1 0 0 0,1-1 0 0 0,-1 1 0 0 0,4 8 0 0 0,-4-12-88 0 0,1 0 0 0 0,0 0 1 0 0,1 0-1 0 0,-1 0 0 0 0,0-1 0 0 0,1 1 0 0 0,0-1 0 0 0,-1 1 0 0 0,1-1 1 0 0,0 0-1 0 0,0 1 0 0 0,1-1 0 0 0,-1 0 0 0 0,0 0 0 0 0,1-1 0 0 0,-1 1 1 0 0,1 0-1 0 0,-1-1 0 0 0,1 0 0 0 0,4 2 0 0 0,226 86 1726 0 0,-208-82-1709 0 0,2 0-1 0 0,-1-2 1 0 0,40 4-1 0 0,-26-5-7 0 0,-34-3-88 0 0,0 0 1 0 0,0 0 0 0 0,0-1-1 0 0,0 0 1 0 0,0-1 0 0 0,0 1 0 0 0,0-1-1 0 0,0 0 1 0 0,0-1 0 0 0,0 1-1 0 0,0-1 1 0 0,-1 0 0 0 0,1-1-1 0 0,-1 1 1 0 0,1-1 0 0 0,-1 0 0 0 0,0-1-1 0 0,0 1 1 0 0,0-1 0 0 0,-1 0-1 0 0,1 0 1 0 0,3-5 0 0 0,-7 8-112 0 0,0 0-1 0 0,0 0 1 0 0,-1 0 0 0 0,1-1-1 0 0,0 1 1 0 0,-1 0 0 0 0,1 0-1 0 0,-1 0 1 0 0,1-1 0 0 0,-1 1-1 0 0,0 0 1 0 0,0-1 0 0 0,1 1-1 0 0,-1 0 1 0 0,0-1 0 0 0,0 1-1 0 0,0 0 1 0 0,0-1 0 0 0,0 1-1 0 0,-1 0 1 0 0,1-1 0 0 0,0 1 0 0 0,-1 0-1 0 0,1 0 1 0 0,-1-1 0 0 0,1 1-1 0 0,-1 0 1 0 0,1 0 0 0 0,-1 0-1 0 0,-1-2 1 0 0,-1-2-1157 0 0,0 1 1 0 0,-1 0-1 0 0,1 0 0 0 0,-1 0 1 0 0,0 0-1 0 0,-6-4 0 0 0,-4-1-2900 0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12:35:36.131"/>
    </inkml:context>
    <inkml:brush xml:id="br0">
      <inkml:brushProperty name="width" value="0.05" units="cm"/>
      <inkml:brushProperty name="height" value="0.05" units="cm"/>
      <inkml:brushProperty name="color" value="#E71224"/>
    </inkml:brush>
  </inkml:definitions>
  <inkml:trace contextRef="#ctx0" brushRef="#br0">40 231 11306 0 0,'-12'-5'1895'0'0,"10"5"-1636"0"0,0-1-1 0 0,0 1 0 0 0,0-1 1 0 0,0 0-1 0 0,0 1 1 0 0,1-1-1 0 0,-1 0 1 0 0,0 0-1 0 0,0-1 1 0 0,1 1-1 0 0,-1 0 1 0 0,0 0-1 0 0,-1-3 1 0 0,4 3-90 0 0,0 0 1 0 0,1 0 0 0 0,0 0 0 0 0,-1 0 0 0 0,1 0-1 0 0,-1 0 1 0 0,1 1 0 0 0,0-1 0 0 0,0 1 0 0 0,-1-1-1 0 0,1 1 1 0 0,2-1 0 0 0,-2 1 55 0 0,221-43 3720 0 0,-114 23-3769 0 0,-43 9-207 0 0,61-14 247 0 0,-105 19-476 0 0,-1-1 1 0 0,0 0-1 0 0,36-20 0 0 0,-51 24 46 0 0,-1 1-201 0 0,-2 0 0 0 0,1 0 0 0 0,0-1 0 0 0,0 1 0 0 0,-1-1 0 0 0,5-4 0 0 0,-8 7 270 0 0,1 0 1 0 0,-1-1-1 0 0,0 1 0 0 0,0-1 0 0 0,1 1 0 0 0,-1 0 0 0 0,0-1 0 0 0,0 1 1 0 0,0-1-1 0 0,0 1 0 0 0,1 0 0 0 0,-1-1 0 0 0,0 1 0 0 0,0-1 0 0 0,0 1 1 0 0,0-1-1 0 0,0 1 0 0 0,0-1 0 0 0,0 1 0 0 0,0-1 0 0 0,0 1 0 0 0,0 0 1 0 0,-1-1-1 0 0,1 1 0 0 0,0-1 0 0 0,0 0 0 0 0,-1 0-361 0 0,0 0-1 0 0,0 0 1 0 0,0 0-1 0 0,0 0 1 0 0,-1 0 0 0 0,1 0-1 0 0,0 0 1 0 0,0 0 0 0 0,-1 1-1 0 0,1-1 1 0 0,0 1-1 0 0,-3-2 1 0 0,-8-1-2864 0 0,-6-1 2691 0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12:35:36.456"/>
    </inkml:context>
    <inkml:brush xml:id="br0">
      <inkml:brushProperty name="width" value="0.05" units="cm"/>
      <inkml:brushProperty name="height" value="0.05" units="cm"/>
      <inkml:brushProperty name="color" value="#E71224"/>
    </inkml:brush>
  </inkml:definitions>
  <inkml:trace contextRef="#ctx0" brushRef="#br0">1 169 13587 0 0,'1'0'137'0'0,"0"-1"1"0"0,0 0-1 0 0,0 1 0 0 0,0 0 0 0 0,0-1 1 0 0,0 1-1 0 0,1-1 0 0 0,-1 1 1 0 0,0 0-1 0 0,0 0 0 0 0,0 0 1 0 0,1 0-1 0 0,-1 0 0 0 0,2 0 1 0 0,9-1 220 0 0,65-18 2859 0 0,-37 9-2090 0 0,67-10-1 0 0,192-26 107 0 0,-137 17-880 0 0,-147 27-331 0 0,-1-1 0 0 0,1 0 0 0 0,-1-1 0 0 0,23-10 1 0 0,18 3-632 0 0,-53 10-120 0 0,1 1-1 0 0,-1-1 0 0 0,1 1 1 0 0,-1 0-1 0 0,0 0 0 0 0,1 0 1 0 0,-1 0-1 0 0,1 0 0 0 0,3 1 0 0 0,-2 0-504 0 0,-1-1-395 0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12:35:36.900"/>
    </inkml:context>
    <inkml:brush xml:id="br0">
      <inkml:brushProperty name="width" value="0.05" units="cm"/>
      <inkml:brushProperty name="height" value="0.05" units="cm"/>
      <inkml:brushProperty name="color" value="#E71224"/>
    </inkml:brush>
  </inkml:definitions>
  <inkml:trace contextRef="#ctx0" brushRef="#br0">428 22 10594 0 0,'-1'0'59'0'0,"1"0"0"0"0,0-1-1 0 0,0 1 1 0 0,0 0 0 0 0,0 0 0 0 0,-1 0-1 0 0,1-1 1 0 0,0 1 0 0 0,0 0 0 0 0,-1 0-1 0 0,1 0 1 0 0,0-1 0 0 0,0 1-1 0 0,-1 0 1 0 0,1 0 0 0 0,0 0 0 0 0,-1 0-1 0 0,1 0 1 0 0,0 0 0 0 0,0 0 0 0 0,-1 0-1 0 0,1 0 1 0 0,0 0 0 0 0,-1 0 0 0 0,1 0-1 0 0,0 0 1 0 0,-1 0 0 0 0,1 0-1 0 0,0 0 1 0 0,0 0 0 0 0,-1 0 0 0 0,1 0-1 0 0,0 0 1 0 0,-1 0 0 0 0,1 0 0 0 0,0 0-1 0 0,0 1 1 0 0,-1-1 0 0 0,1 0-1 0 0,0 0 1 0 0,0 0 0 0 0,0 1 0 0 0,-1-1-1 0 0,1 0 1 0 0,0 0 0 0 0,0 0 0 0 0,0 1-1 0 0,-1-1 1 0 0,1 0 0 0 0,0 1 0 0 0,0-1-1 0 0,0 0 1 0 0,0 0 0 0 0,0 1-1 0 0,0-1 1 0 0,0 0 0 0 0,0 1 0 0 0,0-1-1 0 0,-1 1 1 0 0,-2 23 69 0 0,2-16 29 0 0,-14 60 938 0 0,-11 65 1309 0 0,8 118-919 0 0,18-249-1497 0 0,-1-1 1 0 0,1 1 0 0 0,0 0-1 0 0,-1 0 1 0 0,1-1 0 0 0,-1 1-1 0 0,0 0 1 0 0,1-1 0 0 0,-1 1-1 0 0,0-1 1 0 0,0 1-1 0 0,0-1 1 0 0,0 1 0 0 0,-2 2-1 0 0,2-4-70 0 0,1 0 0 0 0,0 0-1 0 0,-1 0 1 0 0,1 1-1 0 0,0-1 1 0 0,-1 0-1 0 0,1 0 1 0 0,0 0 0 0 0,-1 0-1 0 0,1 0 1 0 0,-1 0-1 0 0,1 0 1 0 0,0 0 0 0 0,-1 0-1 0 0,1 0 1 0 0,0 0-1 0 0,-1 0 1 0 0,1 0 0 0 0,-1 0-1 0 0,1 0 1 0 0,0 0-1 0 0,-1 0 1 0 0,1 0 0 0 0,0 0-1 0 0,-1-1 1 0 0,-9-12-5155 0 0,9 4 954 0 0</inkml:trace>
  <inkml:trace contextRef="#ctx0" brushRef="#br0" timeOffset="1">1 27 15507 0 0,'7'-4'1669'0'0,"18"-1"-66"0"0,30-1 320 0 0,146-4-222 0 0,148 9-1270 0 0,-296 4-452 0 0,98 21 0 0 0,-150-24-36 0 0,1 1 1 0 0,-1-1 0 0 0,0 0 0 0 0,1 1 0 0 0,-1-1 0 0 0,0 1 0 0 0,0-1 0 0 0,1 1 0 0 0,-1 0 0 0 0,0-1 0 0 0,0 1 0 0 0,0 0 0 0 0,0 0 0 0 0,0 0 0 0 0,2 2 0 0 0,-3-3-65 0 0,0 1 0 0 0,1-1 0 0 0,-1 1 0 0 0,0-1 1 0 0,0 1-1 0 0,0-1 0 0 0,0 1 0 0 0,0 0 0 0 0,0-1 1 0 0,0 1-1 0 0,0-1 0 0 0,0 1 0 0 0,0-1 0 0 0,0 1 0 0 0,0-1 1 0 0,0 1-1 0 0,-1 0 0 0 0,1-1 0 0 0,0 1 0 0 0,0-1 1 0 0,-1 1-1 0 0,1-1 0 0 0,0 1 0 0 0,-1-1 0 0 0,1 1 1 0 0,-3 2-600 0 0,0 0 0 0 0,0 0 0 0 0,0-1 0 0 0,0 1 0 0 0,-1-1 0 0 0,1 0 0 0 0,-1 0 1 0 0,-5 2-1 0 0,-13 5-3593 0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12:35:37.263"/>
    </inkml:context>
    <inkml:brush xml:id="br0">
      <inkml:brushProperty name="width" value="0.05" units="cm"/>
      <inkml:brushProperty name="height" value="0.05" units="cm"/>
      <inkml:brushProperty name="color" value="#E71224"/>
    </inkml:brush>
  </inkml:definitions>
  <inkml:trace contextRef="#ctx0" brushRef="#br0">6 1 11282 0 0,'0'0'118'0'0,"-1"1"-1"0"0,0 0 1 0 0,1 0 0 0 0,-1-1-1 0 0,1 1 1 0 0,-1 0-1 0 0,1 0 1 0 0,0 0-1 0 0,-1 0 1 0 0,1 0-1 0 0,0 0 1 0 0,-1 0-1 0 0,1-1 1 0 0,0 1-1 0 0,0 0 1 0 0,0 0-1 0 0,0 0 1 0 0,0 0-1 0 0,0 0 1 0 0,0 0-1 0 0,0 0 1 0 0,1 0 0 0 0,-1 0-1 0 0,0 0 1 0 0,1 0-1 0 0,-1 0 1 0 0,1 1-1 0 0,1 0 26 0 0,-1 0-1 0 0,1 1 0 0 0,0-1 1 0 0,0 0-1 0 0,0 0 0 0 0,0 0 1 0 0,1-1-1 0 0,-1 1 0 0 0,4 2 1 0 0,6 2 612 0 0,0-1-1 0 0,0 0 1 0 0,16 4 0 0 0,5-1 142 0 0,0-2-1 0 0,0-1 1 0 0,0-1 0 0 0,37-2-1 0 0,134-12-504 0 0,-174 8-230 0 0,44-7-140 0 0,88-22-1 0 0,-137 25-103 0 0,-22 5-268 0 0,1 1 0 0 0,-1-2 0 0 0,0 1 0 0 0,0 0 0 0 0,0 0 0 0 0,5-4 0 0 0,7-3-5996 0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12:35:37.686"/>
    </inkml:context>
    <inkml:brush xml:id="br0">
      <inkml:brushProperty name="width" value="0.05" units="cm"/>
      <inkml:brushProperty name="height" value="0.05" units="cm"/>
      <inkml:brushProperty name="color" value="#E71224"/>
    </inkml:brush>
  </inkml:definitions>
  <inkml:trace contextRef="#ctx0" brushRef="#br0">53 1 13579 0 0,'6'0'346'0'0,"-6"0"-345"0"0,0 0 0 0 0,1 0 0 0 0,-1 0 0 0 0,1-1 0 0 0,-1 1 0 0 0,0 0 0 0 0,1 0 0 0 0,-1 0 0 0 0,0 0 0 0 0,1 0-1 0 0,-1 0 1 0 0,0 0 0 0 0,1 0 0 0 0,-1 0 0 0 0,0 1 0 0 0,1-1 0 0 0,-1 0 0 0 0,0 0 0 0 0,1 0 0 0 0,-1 0 0 0 0,0 0 0 0 0,1 1 0 0 0,-1-1-1 0 0,0 0 1 0 0,1 0 0 0 0,-1 0 0 0 0,0 1 0 0 0,0-1 0 0 0,1 0 0 0 0,-1 0 0 0 0,0 1 0 0 0,0-1 0 0 0,0 0 0 0 0,1 1 0 0 0,-1-1-1 0 0,0 0 1 0 0,0 1 0 0 0,0-1 0 0 0,0 0 0 0 0,0 1 0 0 0,0-1 0 0 0,1 0 0 0 0,-1 1 0 0 0,0-1 0 0 0,0 1 0 0 0,0-1 0 0 0,0 0-1 0 0,0 1 1 0 0,-1-1 0 0 0,1 0 0 0 0,0 1 0 0 0,0-1 0 0 0,0 1 0 0 0,-2 23 1241 0 0,0 0 1 0 0,-10 41-1 0 0,-3 24 313 0 0,-15 137 214 0 0,26-203-1730 0 0,1 0 1 0 0,2 1-1 0 0,1 24 1 0 0,0-27-222 0 0,0-21 49 0 0,0 0-1 0 0,0 0 1 0 0,0 0 0 0 0,1 0-1 0 0,-1 1 1 0 0,0-1 0 0 0,0 0 0 0 0,0 0-1 0 0,1 0 1 0 0,-1 0 0 0 0,0 0-1 0 0,0 0 1 0 0,0 0 0 0 0,1 0 0 0 0,-1 0-1 0 0,0 0 1 0 0,0 0 0 0 0,0 0 0 0 0,0-1-1 0 0,1 1 1 0 0,-1 0 0 0 0,0 0-1 0 0,0 0 1 0 0,0 0 0 0 0,0 0 0 0 0,2-3-2533 0 0,-2 2 2533 0 0,8-9-3977 0 0,-5-3-1341 0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12:35:38.072"/>
    </inkml:context>
    <inkml:brush xml:id="br0">
      <inkml:brushProperty name="width" value="0.05" units="cm"/>
      <inkml:brushProperty name="height" value="0.05" units="cm"/>
      <inkml:brushProperty name="color" value="#E71224"/>
    </inkml:brush>
  </inkml:definitions>
  <inkml:trace contextRef="#ctx0" brushRef="#br0">2 7 17116 0 0,'0'0'9'0'0,"0"0"0"0"0,-1 0 0 0 0,1 0 0 0 0,0 0 0 0 0,0-1 1 0 0,0 1-1 0 0,0 0 0 0 0,0 0 0 0 0,0 0 0 0 0,0 0 0 0 0,0 0 1 0 0,0 0-1 0 0,0 0 0 0 0,0 0 0 0 0,0 0 0 0 0,0 0 0 0 0,0-1 1 0 0,0 1-1 0 0,0 0 0 0 0,0 0 0 0 0,0 0 0 0 0,0 0 0 0 0,0 0 1 0 0,0 0-1 0 0,0 0 0 0 0,0 0 0 0 0,0 0 0 0 0,0-1 0 0 0,0 1 1 0 0,0 0-1 0 0,0 0 0 0 0,0 0 0 0 0,0 0 0 0 0,0 0 0 0 0,0 0 1 0 0,0 0-1 0 0,0 0 0 0 0,0 0 0 0 0,1 0 0 0 0,-1 0 0 0 0,0 0 1 0 0,0-1-1 0 0,0 1 0 0 0,0 0 0 0 0,0 0 0 0 0,0 0 0 0 0,0 0 1 0 0,0 0-1 0 0,0 0 0 0 0,0 0 0 0 0,1 0 0 0 0,-1 0 0 0 0,0 0 1 0 0,0 0-1 0 0,0 0 0 0 0,0 0 0 0 0,10-2 104 0 0,15 2 29 0 0,-23 0-22 0 0,290 8 5006 0 0,146 31-4094 0 0,-397-35-1010 0 0,1 2 1 0 0,64 20 0 0 0,-105-26-34 0 0,-1 0 1 0 0,1 0 0 0 0,-1 0 0 0 0,1 1 0 0 0,-1-1 0 0 0,1 0 0 0 0,-1 1 0 0 0,1-1 0 0 0,-1 0 0 0 0,1 1 0 0 0,-1-1-1 0 0,1 1 1 0 0,-1-1 0 0 0,0 1 0 0 0,1-1 0 0 0,-1 1 0 0 0,0-1 0 0 0,1 1 0 0 0,-1 0-198 0 0,0 0 1 0 0,1 0-1 0 0,-1-1 0 0 0,0 1 1 0 0,0 0-1 0 0,0 0 1 0 0,0-1-1 0 0,0 1 0 0 0,0 0 1 0 0,0 0-1 0 0,0-1 0 0 0,0 1 1 0 0,0 0-1 0 0,-1 0 1 0 0,1-1-1 0 0,0 1 0 0 0,0 0 1 0 0,-1-1-1 0 0,1 1 1 0 0,-1 0-1 0 0,1-1 0 0 0,0 1 1 0 0,-1 0-1 0 0,1-1 1 0 0,-1 1-1 0 0,1-1 0 0 0,-1 1 1 0 0,0-1-1 0 0,0 1 0 0 0,-6 3-2104 0 0,1 1-967 0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12:35:38.641"/>
    </inkml:context>
    <inkml:brush xml:id="br0">
      <inkml:brushProperty name="width" value="0.05" units="cm"/>
      <inkml:brushProperty name="height" value="0.05" units="cm"/>
      <inkml:brushProperty name="color" value="#E71224"/>
    </inkml:brush>
  </inkml:definitions>
  <inkml:trace contextRef="#ctx0" brushRef="#br0">0 1 12339 0 0,'4'7'301'0'0,"0"0"1"0"0,0 0 0 0 0,1 0-1 0 0,0 0 1 0 0,0-1 0 0 0,0 0-1 0 0,1 0 1 0 0,0 0 0 0 0,0-1-1 0 0,1 0 1 0 0,-1 0 0 0 0,1 0-1 0 0,0-1 1 0 0,1 0-1 0 0,-1-1 1 0 0,14 5 0 0 0,3 0 586 0 0,2-1 0 0 0,-1-1 0 0 0,51 5 0 0 0,-38-10-489 0 0,0-1 0 0 0,0-2 0 0 0,46-8 1 0 0,-25 2-150 0 0,14 1 20 0 0,261-36 311 0 0,-315 39-535 0 0,-18 4-58 0 0,0 0 1 0 0,-1-1-1 0 0,1 1 0 0 0,0 0 1 0 0,-1 0-1 0 0,1-1 1 0 0,-1 1-1 0 0,1 0 0 0 0,-1-1 1 0 0,1 1-1 0 0,-1 0 1 0 0,1-1-1 0 0,-1 1 0 0 0,1-1 1 0 0,-1 1-1 0 0,1-1 0 0 0,-1 1 1 0 0,0-1-1 0 0,1 1 1 0 0,-1-1-1 0 0,0 1 0 0 0,1-1 1 0 0,-1 0-1 0 0,0 1 1 0 0,0-2-1 0 0,0 2-98 0 0,-1-1 0 0 0,1 1 1 0 0,-1 0-1 0 0,1-1 0 0 0,-1 1 0 0 0,1-1 0 0 0,-1 1 0 0 0,0 0 1 0 0,1-1-1 0 0,-1 1 0 0 0,0 0 0 0 0,1 0 0 0 0,-1-1 1 0 0,0 1-1 0 0,1 0 0 0 0,-1 0 0 0 0,0 0 0 0 0,1 0 0 0 0,-1 0 1 0 0,0 0-1 0 0,1 0 0 0 0,-2 0 0 0 0,-19 1-1211 0 0,19-1 988 0 0,-32-1-5717 0 0,17 0 3885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12:35:09.198"/>
    </inkml:context>
    <inkml:brush xml:id="br0">
      <inkml:brushProperty name="width" value="0.05" units="cm"/>
      <inkml:brushProperty name="height" value="0.05" units="cm"/>
      <inkml:brushProperty name="color" value="#E71224"/>
    </inkml:brush>
  </inkml:definitions>
  <inkml:trace contextRef="#ctx0" brushRef="#br0">0 149 6593 0 0,'1'-6'5886'0'0,"6"2"-3716"0"0,14 2-2821 0 0,-10 1 1291 0 0,232-52 4004 0 0,-67 14-3679 0 0,-109 23-852 0 0,-32 6-456 0 0,64-7 0 0 0,-95 17-887 0 0,0 0 1 0 0,0 0 0 0 0,0 0-1 0 0,0 1 1 0 0,0-1 0 0 0,0 1 0 0 0,7 2-1 0 0,1 1-3856 0 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12:35:40.657"/>
    </inkml:context>
    <inkml:brush xml:id="br0">
      <inkml:brushProperty name="width" value="0.05" units="cm"/>
      <inkml:brushProperty name="height" value="0.05" units="cm"/>
      <inkml:brushProperty name="color" value="#E71224"/>
    </inkml:brush>
  </inkml:definitions>
  <inkml:trace contextRef="#ctx0" brushRef="#br0">103 136 1352 0 0,'0'1'46'0'0,"-1"0"0"0"0,1-1 0 0 0,-1 1 0 0 0,1 0 0 0 0,-1-1 0 0 0,0 1-1 0 0,1-1 1 0 0,-1 1 0 0 0,0-1 0 0 0,1 1 0 0 0,-1-1 0 0 0,0 0 0 0 0,0 1 0 0 0,1-1 0 0 0,-1 0-1 0 0,0 1 1 0 0,0-1 0 0 0,1 0 0 0 0,-1 0 0 0 0,0 0 0 0 0,0 0 0 0 0,0 0 0 0 0,0 0 0 0 0,1 0-1 0 0,-1 0 1 0 0,0 0 0 0 0,0 0 0 0 0,0 0 0 0 0,1 0 0 0 0,-1-1 0 0 0,0 1 0 0 0,-1-1-1 0 0,-31-9 365 0 0,30 9-461 0 0,-7-1 158 0 0,9 2 3 0 0,1 0-1 0 0,-1 0 0 0 0,0 0 0 0 0,0 0 1 0 0,1 0-1 0 0,-1 0 0 0 0,0 0 0 0 0,0 0 0 0 0,1-1 1 0 0,-1 1-1 0 0,0 0 0 0 0,0 0 0 0 0,1-1 1 0 0,-1 1-1 0 0,1 0 0 0 0,-1-1 0 0 0,0 1 1 0 0,1-1-1 0 0,-1 1 0 0 0,1-1 0 0 0,-1 1 0 0 0,1-1 1 0 0,-1 1-1 0 0,1-1 0 0 0,-1 1 0 0 0,1-1 1 0 0,-1 0-1 0 0,1 0 0 0 0,-10-16 5436 0 0,6 10-3595 0 0,14 10-926 0 0,-9-2-972 0 0,0 0 0 0 0,-1 0 0 0 0,1-1-1 0 0,0 1 1 0 0,0 0 0 0 0,-1 0 0 0 0,1 0 0 0 0,-1 0-1 0 0,1 0 1 0 0,-1 0 0 0 0,1 0 0 0 0,-1 0 0 0 0,1 0-1 0 0,-1 0 1 0 0,0 0 0 0 0,1 0 0 0 0,-1 0 0 0 0,0 2-1 0 0,2 26 418 0 0,-2-16-284 0 0,2 9 165 0 0,10 35 0 0 0,0 5 31 0 0,-2 48 149 0 0,3 25 43 0 0,12 59 351 0 0,-19-137-583 0 0,-5-45-219 0 0,0 0-1 0 0,-1 0 1 0 0,-1 0 0 0 0,0 0 0 0 0,0 0 0 0 0,-1 0 0 0 0,-1 0 0 0 0,0 0-1 0 0,0-1 1 0 0,-1 0 0 0 0,-1 1 0 0 0,-8 14 0 0 0,12-24-57 0 0,0-1-1 0 0,0 0 1 0 0,1 0 0 0 0,-1 0-1 0 0,0 1 1 0 0,0-1-1 0 0,1 1 1 0 0,-1-1 0 0 0,1 0-1 0 0,-1 1 1 0 0,1-1 0 0 0,0 1-1 0 0,0-1 1 0 0,-1 1 0 0 0,1-1-1 0 0,0 2 1 0 0,0-3-58 0 0,1 0-1 0 0,-1 0 1 0 0,0 0 0 0 0,0 0 0 0 0,0 0-1 0 0,0 0 1 0 0,0 0 0 0 0,1 0 0 0 0,-1 0-1 0 0,0 0 1 0 0,0 0 0 0 0,0 0 0 0 0,0 0-1 0 0,0 0 1 0 0,1 0 0 0 0,-1 0 0 0 0,0 0 0 0 0,0 0-1 0 0,0 0 1 0 0,0 0 0 0 0,0 0 0 0 0,0 0-1 0 0,1 0 1 0 0,-1-1 0 0 0,0 1 0 0 0,0 0-1 0 0,0 0 1 0 0,0 0 0 0 0,0 0 0 0 0,0 0-1 0 0,0 0 1 0 0,0-1 0 0 0,0 1 0 0 0,0 0-1 0 0,0 0 1 0 0,0 0 0 0 0,1 0 0 0 0,-1 0-1 0 0,0-1 1 0 0,0 1 0 0 0,0 0 0 0 0,0 0-1 0 0,0 0 1 0 0,0 0 0 0 0,0 0 0 0 0,0-1-1 0 0,-1 1 1 0 0,1 0 0 0 0,0 0 0 0 0,0 0 0 0 0,0 0-1 0 0,0 0 1 0 0,0 0 0 0 0,0-1 0 0 0,0 1-1 0 0,0 0 1 0 0,-2-11 83 0 0,-3-12-41 0 0,1 0 1 0 0,1 0-1 0 0,1 0 1 0 0,1-1 0 0 0,2-31-1 0 0,0 39-37 0 0,5-74-8 0 0,21-106 0 0 0,-18 141-4 0 0,-3 14-17 0 0,3 0 1 0 0,1 1-1 0 0,23-58 0 0 0,-25 80 10 0 0,1-1-1 0 0,0 1 1 0 0,1 1-1 0 0,1 0 1 0 0,1 0 0 0 0,0 1-1 0 0,2 0 1 0 0,-1 2-1 0 0,21-18 1 0 0,-29 27-1 0 0,1 1 0 0 0,0 0 0 0 0,0-1 0 0 0,1 2-1 0 0,-1-1 1 0 0,1 1 0 0 0,0 0 0 0 0,0 1 0 0 0,0-1 0 0 0,0 1 0 0 0,0 1 0 0 0,1 0 0 0 0,-1 0 0 0 0,0 0 0 0 0,1 0 0 0 0,-1 1 0 0 0,0 1 0 0 0,1-1 0 0 0,-1 1 0 0 0,1 0 0 0 0,-1 1 0 0 0,0 0 0 0 0,0 0 0 0 0,0 1 0 0 0,0-1 0 0 0,0 2 0 0 0,-1-1 0 0 0,1 1 0 0 0,-1 0-1 0 0,0 0 1 0 0,0 0 0 0 0,0 1 0 0 0,9 10 0 0 0,-3-1 8 0 0,0 0-1 0 0,-1 0 1 0 0,-1 1 0 0 0,0 1-1 0 0,-2-1 1 0 0,1 2-1 0 0,-2-1 1 0 0,11 33-1 0 0,-16-40 15 0 0,0 0 0 0 0,0 0-1 0 0,-1 0 1 0 0,0 0-1 0 0,0 1 1 0 0,-1-1 0 0 0,-1 0-1 0 0,1 1 1 0 0,-1-1-1 0 0,-1 0 1 0 0,0 0 0 0 0,0 0-1 0 0,-1 0 1 0 0,0 0-1 0 0,0-1 1 0 0,-1 1 0 0 0,0-1-1 0 0,-1 0 1 0 0,-6 9-1 0 0,5-10 3 0 0,0-1-1 0 0,-1 0 0 0 0,0 0 0 0 0,0 0 0 0 0,0-1 0 0 0,0 0 1 0 0,-1 0-1 0 0,0-1 0 0 0,0 0 0 0 0,-1 0 0 0 0,1-1 0 0 0,-1 0 1 0 0,1-1-1 0 0,-17 3 0 0 0,-12 1 11 0 0,-1-2-1 0 0,-43-1 1 0 0,62-2-13 0 0,-43-2-19 0 0,-36 3-102 0 0,98-2 44 0 0,-1 0-1 0 0,1 0 1 0 0,-1 0-1 0 0,0 0 0 0 0,1 0 1 0 0,-1 0-1 0 0,1 0 0 0 0,-1 0 1 0 0,1 0-1 0 0,-1 0 1 0 0,1 1-1 0 0,-1-1 0 0 0,0 0 1 0 0,1 0-1 0 0,-1 1 0 0 0,1-1 1 0 0,0 0-1 0 0,-1 0 1 0 0,1 1-1 0 0,-1-1 0 0 0,1 1 1 0 0,-1 0-1 0 0,8 5-1940 0 0,18 4-468 0 0,-2-5-1855 0 0,34 5-1 0 0,-27-6 1969 0 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12:35:41.235"/>
    </inkml:context>
    <inkml:brush xml:id="br0">
      <inkml:brushProperty name="width" value="0.05" units="cm"/>
      <inkml:brushProperty name="height" value="0.05" units="cm"/>
      <inkml:brushProperty name="color" value="#E71224"/>
    </inkml:brush>
  </inkml:definitions>
  <inkml:trace contextRef="#ctx0" brushRef="#br0">34 280 10770 0 0,'5'-8'1243'0'0,"-1"3"507"0"0,0 10-1365 0 0,-3-1-345 0 0,-1 1 0 0 0,1 0 0 0 0,-1-1 1 0 0,1 1-1 0 0,-2 0 0 0 0,1 5 0 0 0,-1 9 446 0 0,2 6 354 0 0,0 20 184 0 0,2 0 1 0 0,12 59-1 0 0,-11-80-618 0 0,3 39 1 0 0,-6-41-80 0 0,1 0 0 0 0,6 24 0 0 0,-7-41-249 0 0,0-1 1 0 0,0 0-1 0 0,0 1 1 0 0,0-1 0 0 0,-1 1-1 0 0,0-1 1 0 0,0 1-1 0 0,0-1 1 0 0,-1 1-1 0 0,1-1 1 0 0,-2 7 0 0 0,2 8 256 0 0,0-18-305 0 0,1 0 0 0 0,-1 0 1 0 0,0 0-1 0 0,0 0 0 0 0,0 0 0 0 0,0 0 0 0 0,0 0 0 0 0,0 0 1 0 0,0 0-1 0 0,0-1 0 0 0,0 1 0 0 0,0 0 0 0 0,0 0 1 0 0,-1 1-1 0 0,1-1-19 0 0,0-1 0 0 0,0 0-1 0 0,0 1 1 0 0,-1-1 0 0 0,1 0 0 0 0,0 0 0 0 0,0 0 0 0 0,0 1 0 0 0,-1-1 0 0 0,1 0 0 0 0,0 0 0 0 0,0 0-1 0 0,0 1 1 0 0,-1-1 0 0 0,1 0 0 0 0,0 0 0 0 0,-1 0 0 0 0,1 0 0 0 0,0 0 0 0 0,0 1 0 0 0,-1-1 0 0 0,1 0 0 0 0,0 0-1 0 0,0 0 1 0 0,-1 0 0 0 0,1 0 0 0 0,0 0 0 0 0,-1 0 0 0 0,1 0 0 0 0,0 0 0 0 0,-1 0 0 0 0,1 0 0 0 0,0 0-1 0 0,0 0 1 0 0,-1-1 0 0 0,1 1 0 0 0,0 0 0 0 0,-1 0 0 0 0,1 0 0 0 0,0 0 0 0 0,0 0 0 0 0,0-1 0 0 0,-1 1-1 0 0,1 0 1 0 0,0 0 0 0 0,0 0 0 0 0,-1-1 0 0 0,1 1 0 0 0,-8-16 472 0 0,5 10-399 0 0,-4-6-72 0 0,0-1 0 0 0,1 0 0 0 0,1 0 0 0 0,0 0 0 0 0,0-1 0 0 0,-2-16 0 0 0,-10-89 81 0 0,10 55-74 0 0,5 41-23 0 0,2 1 0 0 0,0-1 0 0 0,2 1-1 0 0,0-1 1 0 0,2 1 0 0 0,8-30 0 0 0,3-26 0 0 0,-13 64-7 0 0,0 1 1 0 0,1 1-1 0 0,0-1 1 0 0,1 0-1 0 0,1 1 1 0 0,0-1-1 0 0,1 1 1 0 0,0 1-1 0 0,0-1 0 0 0,1 1 1 0 0,1 0-1 0 0,14-15 1 0 0,-12 15-6 0 0,1 2 1 0 0,18-14-1 0 0,-23 20 10 0 0,0 0-1 0 0,-1 0 1 0 0,1 0-1 0 0,0 1 1 0 0,0 0-1 0 0,0 0 0 0 0,1 1 1 0 0,7-2-1 0 0,0 1-4 0 0,1 1-1 0 0,-1 0 1 0 0,1 1-1 0 0,-1 0 1 0 0,1 1-1 0 0,-1 1 1 0 0,0 1-1 0 0,19 5 1 0 0,-27-6 9 0 0,0 0 0 0 0,0 1 0 0 0,0-1 0 0 0,0 1 0 0 0,-1 1 0 0 0,0-1 0 0 0,1 1 0 0 0,-1 0 0 0 0,-1 0 0 0 0,1 0 0 0 0,0 1 0 0 0,-1-1 0 0 0,0 1 0 0 0,0 0 0 0 0,-1 1 0 0 0,1-1 0 0 0,-1 1 0 0 0,0-1 1 0 0,-1 1-1 0 0,1 0 0 0 0,1 9 0 0 0,-1-7 16 0 0,-2 1-1 0 0,1-1 1 0 0,-1 1 0 0 0,0 0 0 0 0,-1 0 0 0 0,0 0 0 0 0,-1 0 0 0 0,0-1-1 0 0,0 1 1 0 0,0 0 0 0 0,-1 0 0 0 0,-1-1 0 0 0,1 0 0 0 0,-2 1 0 0 0,1-1 0 0 0,-1 0-1 0 0,0 0 1 0 0,-1-1 0 0 0,1 1 0 0 0,-1-1 0 0 0,-8 8 0 0 0,4-6 43 0 0,0 0 1 0 0,0 0-1 0 0,-2-1 1 0 0,1 0-1 0 0,-1 0 1 0 0,0-1-1 0 0,0-1 0 0 0,-1 0 1 0 0,1-1-1 0 0,-2 0 1 0 0,1 0-1 0 0,0-2 1 0 0,-24 5-1 0 0,33-7-47 0 0,-58 5 124 0 0,57-6-133 0 0,-1 0-1 0 0,1 0 1 0 0,-1-1-1 0 0,1 1 1 0 0,-1-1-1 0 0,1 0 0 0 0,-1-1 1 0 0,1 1-1 0 0,0-1 1 0 0,0 1-1 0 0,-5-4 1 0 0,8 5-29 0 0,1-1 1 0 0,0 1 0 0 0,0 0 0 0 0,-1 0 0 0 0,1 0 0 0 0,0 0 0 0 0,0-1 0 0 0,0 1-1 0 0,0 0 1 0 0,-1 0 0 0 0,1-1 0 0 0,0 1 0 0 0,0 0 0 0 0,0 0 0 0 0,0-1-1 0 0,0 1 1 0 0,0 0 0 0 0,0 0 0 0 0,-1-1 0 0 0,1 1 0 0 0,0 0 0 0 0,0 0 0 0 0,0-1-1 0 0,0 1 1 0 0,0 0 0 0 0,0-1 0 0 0,0 1 0 0 0,1 0 0 0 0,-1 0 0 0 0,0-1 0 0 0,0 1-1 0 0,0 0 1 0 0,0 0 0 0 0,0-1 0 0 0,0 1 0 0 0,0 0 0 0 0,1 0 0 0 0,-1-1 0 0 0,12-10-2888 0 0,16-6-5355 0 0,-11 10 4109 0 0,8 0-969 0 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12:35:41.706"/>
    </inkml:context>
    <inkml:brush xml:id="br0">
      <inkml:brushProperty name="width" value="0.05" units="cm"/>
      <inkml:brushProperty name="height" value="0.05" units="cm"/>
      <inkml:brushProperty name="color" value="#E71224"/>
    </inkml:brush>
  </inkml:definitions>
  <inkml:trace contextRef="#ctx0" brushRef="#br0">45 1 12043 0 0,'1'4'314'0'0,"-1"0"1"0"0,1 0 0 0 0,-1-1-1 0 0,0 1 1 0 0,-1 0 0 0 0,1 0-1 0 0,0 0 1 0 0,-3 6 0 0 0,0 22 1891 0 0,3-2-1304 0 0,0-1 0 0 0,-6 40 0 0 0,-14 71 345 0 0,15-111-1102 0 0,2-13-78 0 0,1 1 0 0 0,-1 33 1 0 0,4-46-414 0 0,0-1 1 0 0,0 1-1 0 0,1 0 1 0 0,-1 0-1 0 0,5 6 1 0 0,-7-15-3705 0 0,1 3 3319 0 0,-1 0 1 0 0,1 0 0 0 0,0 0 0 0 0,0 0 0 0 0,0 0 0 0 0,0 0 0 0 0,1 0 0 0 0,-1 0 0 0 0,1 1 0 0 0,-1-1 0 0 0,1-2 0 0 0,0 1 374 0 0,4-16-400 0 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12:35:42.073"/>
    </inkml:context>
    <inkml:brush xml:id="br0">
      <inkml:brushProperty name="width" value="0.05" units="cm"/>
      <inkml:brushProperty name="height" value="0.05" units="cm"/>
      <inkml:brushProperty name="color" value="#E71224"/>
    </inkml:brush>
  </inkml:definitions>
  <inkml:trace contextRef="#ctx0" brushRef="#br0">54 42 7530 0 0,'-27'-9'6795'0'0,"1"5"-4415"0"0,59 0 2022 0 0,5-1-3203 0 0,102-2 348 0 0,-30 0-897 0 0,-70 6-502 0 0,50-3 65 0 0,158 13-1 0 0,-218-5-276 0 0,0 2-1 0 0,-1 1 1 0 0,33 11 0 0 0,-61-17-31 0 0,1-1 0 0 0,-1 0 0 0 0,0 1 0 0 0,0 0 0 0 0,1-1 1 0 0,-1 1-1 0 0,0 0 0 0 0,0-1 0 0 0,0 1 0 0 0,0 0 0 0 0,0 0 1 0 0,0 0-1 0 0,0 0 0 0 0,0 0 0 0 0,0 0 0 0 0,-1 0 0 0 0,1 1 1 0 0,0-1-1 0 0,-1 0 0 0 0,1 0 0 0 0,0 0 0 0 0,-1 1 0 0 0,0-1 1 0 0,1 0-1 0 0,-1 1 0 0 0,0-1 0 0 0,0 0 0 0 0,1 1 0 0 0,-1-1 1 0 0,0 0-1 0 0,0 1 0 0 0,-1-1 0 0 0,1 1 0 0 0,0-1 0 0 0,0 0 1 0 0,-1 1-1 0 0,1-1 0 0 0,-1 0 0 0 0,1 0 0 0 0,-1 1 0 0 0,1-1 1 0 0,-1 0-1 0 0,0 0 0 0 0,-1 2 0 0 0,-2 3-1057 0 0,0 0 1 0 0,0 0-1 0 0,-1-1 1 0 0,1 1-1 0 0,-1-1 1 0 0,-1 0-1 0 0,-5 4 0 0 0,-10 5-1168 0 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12:35:42.423"/>
    </inkml:context>
    <inkml:brush xml:id="br0">
      <inkml:brushProperty name="width" value="0.05" units="cm"/>
      <inkml:brushProperty name="height" value="0.05" units="cm"/>
      <inkml:brushProperty name="color" value="#E71224"/>
    </inkml:brush>
  </inkml:definitions>
  <inkml:trace contextRef="#ctx0" brushRef="#br0">37 29 15771 0 0,'-5'1'1031'0'0,"-21"9"1137"0"0,26-10-2155 0 0,-1 1 0 0 0,1-1 0 0 0,-1 0 0 0 0,1 1 0 0 0,0-1 0 0 0,-1 0 0 0 0,1 1 1 0 0,0-1-1 0 0,-1 1 0 0 0,1-1 0 0 0,0 0 0 0 0,0 1 0 0 0,-1-1 0 0 0,1 1 0 0 0,0-1 0 0 0,0 1 1 0 0,0-1-1 0 0,0 1 0 0 0,-1-1 0 0 0,1 1 0 0 0,0-1 0 0 0,0 1 0 0 0,0-1 0 0 0,0 1 0 0 0,0-1 1 0 0,0 1-1 0 0,1-1 0 0 0,-1 1 0 0 0,0-1 0 0 0,0 1 0 0 0,0-1 0 0 0,0 1 0 0 0,1-1 1 0 0,-1 1-1 0 0,0-1 0 0 0,0 1 0 0 0,1-1 0 0 0,-1 0 0 0 0,0 1 0 0 0,1-1 0 0 0,-1 1 0 0 0,0-1 1 0 0,1 0-1 0 0,-1 1 0 0 0,1-1 0 0 0,-1 0 0 0 0,0 0 0 0 0,1 1 0 0 0,2 1 126 0 0,0 1-1 0 0,0-1 1 0 0,0 0 0 0 0,1 0-1 0 0,-1-1 1 0 0,0 1 0 0 0,1-1-1 0 0,-1 1 1 0 0,1-1 0 0 0,-1 0-1 0 0,1-1 1 0 0,0 1-1 0 0,-1 0 1 0 0,1-1 0 0 0,6 0-1 0 0,4-1 354 0 0,1 0 0 0 0,24-7 0 0 0,-1 1-76 0 0,286-26 1014 0 0,-85 11-1030 0 0,-176 16-344 0 0,1 2-1 0 0,0 4 1 0 0,103 12 0 0 0,-139-9-42 0 0,-16-2 22 0 0,0 1 1 0 0,-1 0-1 0 0,13 3 1 0 0,-52 5 170 0 0,20-9-341 0 0,0-1 1 0 0,0 0 0 0 0,0-1 0 0 0,0 1-1 0 0,0-2 1 0 0,1 1 0 0 0,-14-5 0 0 0,-8-8-9556 0 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12:38:24.552"/>
    </inkml:context>
    <inkml:brush xml:id="br0">
      <inkml:brushProperty name="width" value="0.05" units="cm"/>
      <inkml:brushProperty name="height" value="0.05" units="cm"/>
      <inkml:brushProperty name="color" value="#E71224"/>
    </inkml:brush>
  </inkml:definitions>
  <inkml:trace contextRef="#ctx0" brushRef="#br0">778 201 2345 0 0,'-1'-16'616'0'0,"0"-1"0"0"0,1 1 1 0 0,2-23-1 0 0,0 18-229 0 0,-3 18-339 0 0,1 0 1 0 0,-1 0-1 0 0,0 0 0 0 0,0 0 1 0 0,0 0-1 0 0,0 0 0 0 0,0 0 0 0 0,-1 0 1 0 0,1 1-1 0 0,-1-1 0 0 0,0 0 0 0 0,0 1 1 0 0,0-1-1 0 0,0 1 0 0 0,0 0 1 0 0,-3-2-1 0 0,1-1 43 0 0,0 2 0 0 0,-1-1 0 0 0,0 0 0 0 0,0 1 0 0 0,1 0 1 0 0,-2 0-1 0 0,-9-4 0 0 0,3 4-9 0 0,0 0 0 0 0,-1 1 1 0 0,1 0-1 0 0,-1 1 0 0 0,1 0 1 0 0,-1 1-1 0 0,1 1 0 0 0,-1 0 0 0 0,1 0 1 0 0,0 2-1 0 0,-1-1 0 0 0,1 2 1 0 0,-14 4-1 0 0,6 1-18 0 0,1 0 0 0 0,0 1-1 0 0,0 1 1 0 0,1 1 0 0 0,0 1 0 0 0,-28 26 0 0 0,16-13 232 0 0,2 2 0 0 0,0 1 1 0 0,2 2-1 0 0,-33 48 0 0 0,48-62-171 0 0,0 2-1 0 0,1-1 1 0 0,1 1-1 0 0,1 1 1 0 0,1 0-1 0 0,1 0 1 0 0,0 0-1 0 0,-2 24 1 0 0,-12 183-2 0 0,20-192-134 0 0,1 1 1 0 0,2-1-1 0 0,2 0 1 0 0,12 51-1 0 0,-11-66 10 0 0,1 1-1 0 0,0-1 1 0 0,2-1 0 0 0,0 1-1 0 0,1-2 1 0 0,1 1-1 0 0,0-1 1 0 0,2-1-1 0 0,0 0 1 0 0,1-1-1 0 0,20 19 1 0 0,13 6-26 0 0,88 62-1 0 0,-106-85 24 0 0,1 0-1 0 0,1-2 1 0 0,1-2-1 0 0,57 19 1 0 0,-58-25 64 0 0,0-1 1 0 0,0-1 0 0 0,0-2 0 0 0,1-1 0 0 0,0-2-1 0 0,-1-1 1 0 0,1-1 0 0 0,0-2 0 0 0,-1-1 0 0 0,60-15-1 0 0,-68 12 167 0 0,-1-1 0 0 0,0-1 0 0 0,0 0 0 0 0,-1-2 0 0 0,0 0 0 0 0,-1-2 0 0 0,0 0 1 0 0,-1-1-1 0 0,-1-1 0 0 0,0-1 0 0 0,-1 0 0 0 0,-1-1 0 0 0,0-1 0 0 0,-2-1 0 0 0,17-25 0 0 0,-18 24-4 0 0,-2-1 1 0 0,0 0 0 0 0,-1-1 0 0 0,-1 0-1 0 0,-1 0 1 0 0,-1-1 0 0 0,-1 0 0 0 0,-1-1 0 0 0,4-42-1 0 0,-7 19 233 0 0,-1-1-1 0 0,-9-69 0 0 0,4 93-346 0 0,0 1 0 0 0,-2-1 0 0 0,0 1 1 0 0,-2 0-1 0 0,-1 0 0 0 0,-19-36 0 0 0,9 28-72 0 0,-2 1 0 0 0,0 0 1 0 0,-2 2-1 0 0,-1 1 0 0 0,-37-33 0 0 0,7 14 24 0 0,-104-68 1 0 0,128 95-74 0 0,-1 1 1 0 0,-1 2 0 0 0,0 1-1 0 0,-1 2 1 0 0,0 1 0 0 0,-45-10-1 0 0,58 17-48 0 0,0 2 0 0 0,1 1 0 0 0,-1 0 0 0 0,0 1 0 0 0,0 1 0 0 0,0 1 1 0 0,0 1-1 0 0,0 1 0 0 0,0 0 0 0 0,1 2 0 0 0,-1 0 0 0 0,-29 13 0 0 0,8 2-557 0 0,1 2 0 0 0,0 1 0 0 0,-68 55-1 0 0,63-40-2327 0 0,-43 48 0 0 0,42-39 9 0 0,-7-2 1113 0 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12:38:25.828"/>
    </inkml:context>
    <inkml:brush xml:id="br0">
      <inkml:brushProperty name="width" value="0.05" units="cm"/>
      <inkml:brushProperty name="height" value="0.05" units="cm"/>
      <inkml:brushProperty name="color" value="#E71224"/>
    </inkml:brush>
  </inkml:definitions>
  <inkml:trace contextRef="#ctx0" brushRef="#br0">1012 576 6849 0 0,'-42'-67'2591'0'0,"-59"-85"-1890"0"0,30 38 1178 0 0,58 89-1323 0 0,-1 1 1 0 0,-1 1 0 0 0,-1 0-1 0 0,-1 1 1 0 0,-32-32-1 0 0,39 45-496 0 0,-1 2 0 0 0,1 0-1 0 0,-1 0 1 0 0,-1 1 0 0 0,1 0 0 0 0,-1 1-1 0 0,0 1 1 0 0,-1-1 0 0 0,1 2-1 0 0,-16-3 1 0 0,10 3-70 0 0,0 1 1 0 0,0 1-1 0 0,0 0 0 0 0,-1 1 0 0 0,1 1 0 0 0,-28 6 0 0 0,26-3 14 0 0,1 1-1 0 0,0 1 0 0 0,0 1 0 0 0,1 1 1 0 0,0 0-1 0 0,0 2 0 0 0,1 0 0 0 0,0 0 0 0 0,1 2 1 0 0,0 0-1 0 0,-25 26 0 0 0,31-26 1 0 0,1 1 0 0 0,0 1 1 0 0,1-1-1 0 0,1 1 0 0 0,0 0 0 0 0,-5 19 0 0 0,-23 93-70 0 0,27-93 28 0 0,-5 24-66 0 0,4 1 0 0 0,2 0 0 0 0,2 0 0 0 0,6 106-1 0 0,7-73 37 0 0,4-1 0 0 0,31 120 0 0 0,-37-185 47 0 0,1 0 0 0 0,2-1 0 0 0,0-1 0 0 0,1 1-1 0 0,2-1 1 0 0,0-1 0 0 0,2 0 0 0 0,0-1 0 0 0,1-1 0 0 0,28 29 0 0 0,-27-32-7 0 0,2-1 0 0 0,0 0 0 0 0,1-2 0 0 0,1 0 1 0 0,0-1-1 0 0,1-1 0 0 0,0-1 0 0 0,0-1 0 0 0,32 10 0 0 0,-37-15 20 0 0,-1-1 0 0 0,0-1 0 0 0,1-1 0 0 0,-1 0 0 0 0,1 0 0 0 0,0-2 0 0 0,0 0 0 0 0,-1-1 0 0 0,1 0 0 0 0,0-1 0 0 0,-1-1 0 0 0,1-1 0 0 0,-1 0 0 0 0,0-1 0 0 0,19-9 0 0 0,-17 5 21 0 0,0-2 1 0 0,0 0-1 0 0,-1-1 1 0 0,-1 0-1 0 0,0-1 0 0 0,-1-1 1 0 0,21-25-1 0 0,4-12 210 0 0,33-55-1 0 0,-54 75 46 0 0,-1-1-1 0 0,-2 0 0 0 0,-2-1 0 0 0,-1 0 1 0 0,-1-1-1 0 0,6-36 0 0 0,-1-19 385 0 0,6-103 1 0 0,-19 146-480 0 0,-2 0 1 0 0,-2 0-1 0 0,-2 0 1 0 0,-10-48-1 0 0,7 63-135 0 0,-1 1 0 0 0,-2 1 0 0 0,-1 0 1 0 0,-1 0-1 0 0,-1 1 0 0 0,-2 0 0 0 0,-17-25 0 0 0,24 43-58 0 0,0 0 0 0 0,-1 1-1 0 0,0 0 1 0 0,-1 0 0 0 0,0 1 0 0 0,0 0 0 0 0,-1 1 0 0 0,1 0-1 0 0,-2 0 1 0 0,1 1 0 0 0,-1 0 0 0 0,-12-4 0 0 0,13 6-107 0 0,0 1 0 0 0,0 0 1 0 0,0 1-1 0 0,0 0 0 0 0,-1 0 0 0 0,1 1 1 0 0,0 1-1 0 0,-1-1 0 0 0,1 2 0 0 0,-1-1 1 0 0,1 2-1 0 0,0-1 0 0 0,-1 1 0 0 0,-11 5 1 0 0,-12 5-1605 0 0,1 2 1 0 0,0 1-1 0 0,1 1 1 0 0,-32 23-1 0 0,2 3-2355 0 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12:39:58.188"/>
    </inkml:context>
    <inkml:brush xml:id="br0">
      <inkml:brushProperty name="width" value="0.05" units="cm"/>
      <inkml:brushProperty name="height" value="0.05" units="cm"/>
      <inkml:brushProperty name="color" value="#E71224"/>
    </inkml:brush>
  </inkml:definitions>
  <inkml:trace contextRef="#ctx0" brushRef="#br0">816 185 2817 0 0,'-22'-13'1214'0'0,"-1"0"1"0"0,-33-11 0 0 0,32 15-940 0 0,0 1 0 0 0,-1 1 1 0 0,1 2-1 0 0,-1 0 1 0 0,0 2-1 0 0,-1 0 0 0 0,1 2 1 0 0,-39 3-1 0 0,53 0-227 0 0,0 0-1 0 0,0 0 0 0 0,0 1 1 0 0,1 1-1 0 0,-1 0 1 0 0,-12 7-1 0 0,-57 37 68 0 0,69-41-86 0 0,-7 5 11 0 0,1 0 0 0 0,1 0 0 0 0,0 2 0 0 0,1 0 0 0 0,0 1 0 0 0,1 1 0 0 0,1 0 0 0 0,-22 33 0 0 0,12-10 150 0 0,-28 69-1 0 0,42-87-130 0 0,2 0 1 0 0,1 1-1 0 0,0 0 1 0 0,2 0-1 0 0,-2 28 0 0 0,4-25-29 0 0,1-1 0 0 0,2 0 0 0 0,0 0 0 0 0,2 0 0 0 0,1 0-1 0 0,9 32 1 0 0,-10-46-23 0 0,1 1-1 0 0,0-1 1 0 0,0 0 0 0 0,1 0-1 0 0,1-1 1 0 0,-1 0 0 0 0,2 0-1 0 0,-1 0 1 0 0,1 0-1 0 0,1-1 1 0 0,-1-1 0 0 0,1 1-1 0 0,1-1 1 0 0,-1 0-1 0 0,1-1 1 0 0,14 8 0 0 0,-9-8-26 0 0,1 0 1 0 0,0 0 0 0 0,1-2 0 0 0,-1 0-1 0 0,1 0 1 0 0,0-2 0 0 0,0 0 0 0 0,0 0-1 0 0,0-2 1 0 0,0 0 0 0 0,0-1 0 0 0,-1 0-1 0 0,1-2 1 0 0,25-6 0 0 0,7-5-71 0 0,0-2-1 0 0,-1-2 1 0 0,59-32 0 0 0,-76 33 81 0 0,1-1 0 0 0,-2-1 0 0 0,-1-1 0 0 0,0-2 1 0 0,-2-1-1 0 0,30-33 0 0 0,-25 21 74 0 0,-2-1 1 0 0,-1-2-1 0 0,-3-1 1 0 0,26-48-1 0 0,-37 54 255 0 0,-2 0-1 0 0,0-1 1 0 0,-3 0-1 0 0,7-42 1 0 0,-15 72-267 0 0,1-4 65 0 0,-1-1 1 0 0,1 0 0 0 0,-2 0 0 0 0,1 1 0 0 0,-2-1 0 0 0,1 0 0 0 0,-1 0-1 0 0,0 0 1 0 0,-1 1 0 0 0,0-1 0 0 0,0 1 0 0 0,-1-1 0 0 0,0 1 0 0 0,0 0-1 0 0,-6-10 1 0 0,1 6-6 0 0,1-1 0 0 0,-1 1 0 0 0,-1 1 0 0 0,0 0 0 0 0,-1 0 0 0 0,0 0 0 0 0,-13-9-1 0 0,15 14-114 0 0,0 0 0 0 0,0 1 0 0 0,-1 0 0 0 0,0 1 0 0 0,1 0 0 0 0,-1 0 0 0 0,-1 1-1 0 0,1 0 1 0 0,0 0 0 0 0,-1 1 0 0 0,-15-2 0 0 0,6 4-286 0 0,1 0-1 0 0,-1 1 1 0 0,1 1 0 0 0,0 0-1 0 0,0 2 1 0 0,0 0 0 0 0,0 1 0 0 0,1 1-1 0 0,-23 10 1 0 0,-14 11-3910 0 0,-75 49-1 0 0,116-67 3382 0 0,-35 21 343 0 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12:49:04.925"/>
    </inkml:context>
    <inkml:brush xml:id="br0">
      <inkml:brushProperty name="width" value="0.05" units="cm"/>
      <inkml:brushProperty name="height" value="0.05" units="cm"/>
      <inkml:brushProperty name="color" value="#E71224"/>
    </inkml:brush>
  </inkml:definitions>
  <inkml:trace contextRef="#ctx0" brushRef="#br0">4 131 3169 0 0,'0'0'4'0'0,"-1"-4"494"0"0,1-1-1 0 0,0 1 1 0 0,1-1-1 0 0,-1 1 1 0 0,1-1-1 0 0,0 0 1 0 0,0 1-1 0 0,0 0 1 0 0,3-8-1 0 0,-1 7 22 0 0,-1-1 0 0 0,0 1-1 0 0,0-1 1 0 0,-1 1 0 0 0,1-8-1 0 0,8-21 3884 0 0,-5 30-3006 0 0,-3 11-314 0 0,0 10 169 0 0,-2 10-640 0 0,1 8-65 0 0,-2-1-1 0 0,-1 1 0 0 0,-11 52 0 0 0,3-25 60 0 0,1 0 0 0 0,1 106 0 0 0,8-156-547 0 0,3 159 506 0 0,-1-151-515 0 0,1 0 0 0 0,0 0-1 0 0,2-1 1 0 0,0 1 0 0 0,1-1 0 0 0,13 26-1 0 0,-13-33-24 0 0,-5-8-10 0 0,1 0 0 0 0,-1 0 0 0 0,1 0 1 0 0,0-1-1 0 0,0 1 0 0 0,1 0 0 0 0,-1-1 0 0 0,1 0 0 0 0,0 1 0 0 0,0-1 0 0 0,0 0 1 0 0,0-1-1 0 0,0 1 0 0 0,0 0 0 0 0,1-1 0 0 0,-1 0 0 0 0,1 0 0 0 0,8 4 0 0 0,-3-3 28 0 0,0 0-1 0 0,0-1 0 0 0,1 0 1 0 0,-1 0-1 0 0,1-1 0 0 0,-1 0 1 0 0,1-1-1 0 0,0 0 0 0 0,-1 0 1 0 0,17-3-1 0 0,276-54 215 0 0,-268 53-226 0 0,-24 3-11 0 0,-1-1-1 0 0,1 1 1 0 0,9-4-1 0 0,-16 4-116 0 0,0 0-1 0 0,0-1 1 0 0,-1 1-1 0 0,1-1 1 0 0,-1 1 0 0 0,1-1-1 0 0,-1 0 1 0 0,1 0-1 0 0,-1 0 1 0 0,0 0-1 0 0,0-1 1 0 0,0 1 0 0 0,-1-1-1 0 0,1 1 1 0 0,0-1-1 0 0,-1 1 1 0 0,0-1-1 0 0,1 0 1 0 0,-1 0-1 0 0,0 0 1 0 0,0 0 0 0 0,-1 0-1 0 0,1 0 1 0 0,-1 0-1 0 0,1 0 1 0 0,-1 0-1 0 0,0 0 1 0 0,0 0-1 0 0,-1-3 1 0 0,1 3-524 0 0,-1 0 0 0 0,1 0 0 0 0,-1 0 0 0 0,0 0 0 0 0,0 0 0 0 0,0 0 0 0 0,-3-5-1 0 0,2 6-227 0 0,1-1 0 0 0,-1 1 0 0 0,1 0 0 0 0,-1 0 0 0 0,0 0-1 0 0,0 1 1 0 0,0-1 0 0 0,0 0 0 0 0,-4-2 0 0 0,-10-3-3446 0 0,-4-1 3452 0 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12:49:05.298"/>
    </inkml:context>
    <inkml:brush xml:id="br0">
      <inkml:brushProperty name="width" value="0.05" units="cm"/>
      <inkml:brushProperty name="height" value="0.05" units="cm"/>
      <inkml:brushProperty name="color" value="#E71224"/>
    </inkml:brush>
  </inkml:definitions>
  <inkml:trace contextRef="#ctx0" brushRef="#br0">16 302 8482 0 0,'-16'-4'6140'0'0,"25"3"-5172"0"0,2 0-381 0 0,0-1-1 0 0,0 0 1 0 0,0-1 0 0 0,-1 0 0 0 0,0 0-1 0 0,1-1 1 0 0,11-7 0 0 0,7-2-95 0 0,138-40-75 0 0,-10 5-280 0 0,-135 39-488 0 0,0-1 1 0 0,-1 0-1 0 0,0-2 0 0 0,36-26 0 0 0,-53 35-310 0 0,0-1-1 0 0,0 1 0 0 0,0-1 0 0 0,5-8 1 0 0,-7 9 80 0 0,-1 1 1 0 0,1 0-1 0 0,-1 0 1 0 0,0-1-1 0 0,0 1 1 0 0,0-1-1 0 0,0 1 1 0 0,0-1-1 0 0,-1 0 1 0 0,1 1-1 0 0,-1-5 1 0 0,-2-7-4465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12:35:09.554"/>
    </inkml:context>
    <inkml:brush xml:id="br0">
      <inkml:brushProperty name="width" value="0.05" units="cm"/>
      <inkml:brushProperty name="height" value="0.05" units="cm"/>
      <inkml:brushProperty name="color" value="#E71224"/>
    </inkml:brush>
  </inkml:definitions>
  <inkml:trace contextRef="#ctx0" brushRef="#br0">134 1 10634 0 0,'52'14'2049'0'0,"-51"-13"-1891"0"0,0 0 0 0 0,0 0 1 0 0,0 0-1 0 0,0 0 0 0 0,-1 0 1 0 0,1 0-1 0 0,0 0 0 0 0,-1 0 1 0 0,1 0-1 0 0,-1 0 0 0 0,1 0 1 0 0,-1 1-1 0 0,1-1 1 0 0,-1 0-1 0 0,0 0 0 0 0,0 1 1 0 0,1-1-1 0 0,-1 0 0 0 0,0 0 1 0 0,0 1-1 0 0,0-1 0 0 0,-1 0 1 0 0,1 2-1 0 0,-4 34 1420 0 0,4-37-1538 0 0,-9 37 696 0 0,-1 0-1 0 0,-21 50 1 0 0,-10 35 307 0 0,-47 207 494 0 0,84-309-1416 0 0,0 0 0 0 0,2 1 0 0 0,0 0 0 0 0,2 32 0 0 0,0-40-91 0 0,1-1 1 0 0,1 1-1 0 0,0-1 0 0 0,1 1 0 0 0,1-1 0 0 0,0 0 1 0 0,0 0-1 0 0,10 18 0 0 0,-10-23-14 0 0,0 0-1 0 0,1-1 1 0 0,-1 0 0 0 0,1 0 0 0 0,1 0-1 0 0,-1 0 1 0 0,1-1 0 0 0,0 0-1 0 0,0 0 1 0 0,1-1 0 0 0,-1 1-1 0 0,1-1 1 0 0,0-1 0 0 0,0 1 0 0 0,0-1-1 0 0,1-1 1 0 0,-1 1 0 0 0,1-1-1 0 0,0 0 1 0 0,-1-1 0 0 0,1 0-1 0 0,0 0 1 0 0,0-1 0 0 0,0 0-1 0 0,14-2 1 0 0,36-8 92 0 0,108-35 1 0 0,-139 35-94 0 0,0 0 1 0 0,0-3-1 0 0,-1 0 1 0 0,0-1-1 0 0,43-33 1 0 0,-63 42-230 0 0,-1 0 1 0 0,0-1-1 0 0,0 1 1 0 0,-1-1 0 0 0,1 0-1 0 0,-1 0 1 0 0,-1 0 0 0 0,7-12-1 0 0,-10 17 48 0 0,0 0 0 0 0,0 0-1 0 0,0 0 1 0 0,0 1 0 0 0,0-1-1 0 0,0 0 1 0 0,0 0 0 0 0,0 0 0 0 0,0 0-1 0 0,0 0 1 0 0,0 1 0 0 0,0-1-1 0 0,0 0 1 0 0,-1 0 0 0 0,1 0 0 0 0,0 0-1 0 0,-1 1 1 0 0,1-1 0 0 0,-1 0-1 0 0,1 0 1 0 0,-1 1 0 0 0,1-1 0 0 0,-1 0-1 0 0,1 1 1 0 0,-1-1 0 0 0,0 1-1 0 0,1-1 1 0 0,-1 1 0 0 0,0-1 0 0 0,1 1-1 0 0,-1-1 1 0 0,0 1 0 0 0,0 0-1 0 0,0-1 1 0 0,1 1 0 0 0,-1 0 0 0 0,-2-1-1 0 0,-31-8-5187 0 0,14 7 1723 0 0</inkml:trace>
  <inkml:trace contextRef="#ctx0" brushRef="#br0" timeOffset="1">103 684 10898 0 0,'0'0'48'0'0,"0"0"-1"0"0,0 0 1 0 0,0-1-1 0 0,0 1 1 0 0,0 0-1 0 0,0 0 1 0 0,0 0 0 0 0,0 0-1 0 0,0 0 1 0 0,0 0-1 0 0,0 0 1 0 0,0 0-1 0 0,0-1 1 0 0,0 1-1 0 0,0 0 1 0 0,0 0-1 0 0,0 0 1 0 0,0 0-1 0 0,0 0 1 0 0,0 0-1 0 0,0 0 1 0 0,0-1-1 0 0,0 1 1 0 0,0 0-1 0 0,0 0 1 0 0,0 0-1 0 0,0 0 1 0 0,0 0-1 0 0,0 0 1 0 0,0 0 0 0 0,0 0-1 0 0,0 0 1 0 0,0-1-1 0 0,0 1 1 0 0,0 0-1 0 0,0 0 1 0 0,1 0-1 0 0,-1 0 1 0 0,0 0-1 0 0,0 0 1 0 0,0 0-1 0 0,0 0 1 0 0,0 0-1 0 0,0 0 1 0 0,0 0-1 0 0,0 0 1 0 0,0 0-1 0 0,1 0 1 0 0,-1 0-1 0 0,0 0 1 0 0,0 0-1 0 0,11-3 783 0 0,19-1-664 0 0,-25 4 316 0 0,55-10 1217 0 0,88-26-1 0 0,-60 13-1347 0 0,226-76 7 0 0,-309 97-435 0 0,0 0-1 0 0,-1 0 0 0 0,1 0 1 0 0,-1-1-1 0 0,8-5 1 0 0,-11 8-139 0 0,0-1 0 0 0,0 0 0 0 0,0 0 1 0 0,0 0-1 0 0,0 0 0 0 0,-1 0 0 0 0,1 0 1 0 0,0 0-1 0 0,-1 0 0 0 0,1 0 1 0 0,-1 0-1 0 0,1 0 0 0 0,-1 0 0 0 0,1 0 1 0 0,-1-1-1 0 0,0 1 0 0 0,0 0 1 0 0,1 0-1 0 0,-1 0 0 0 0,0-1 0 0 0,0 1 1 0 0,0 0-1 0 0,0 0 0 0 0,-1-1 1 0 0,1 1-1 0 0,0 0 0 0 0,0 0 0 0 0,-1 0 1 0 0,0-2-1 0 0,-5-10-3550 0 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12:49:05.644"/>
    </inkml:context>
    <inkml:brush xml:id="br0">
      <inkml:brushProperty name="width" value="0.05" units="cm"/>
      <inkml:brushProperty name="height" value="0.05" units="cm"/>
      <inkml:brushProperty name="color" value="#E71224"/>
    </inkml:brush>
  </inkml:definitions>
  <inkml:trace contextRef="#ctx0" brushRef="#br0">21 151 6873 0 0,'-4'-2'128'0'0,"-13"-7"1352"0"0,17 9-1406 0 0,1 0 0 0 0,-1 0-1 0 0,0 0 1 0 0,0 0 0 0 0,0 0-1 0 0,1 0 1 0 0,-1 0 0 0 0,0 0-1 0 0,0 0 1 0 0,0 0-1 0 0,1 0 1 0 0,-1 0 0 0 0,0 0-1 0 0,0 0 1 0 0,0-1 0 0 0,0 1-1 0 0,1 0 1 0 0,-1 0 0 0 0,0 0-1 0 0,0 0 1 0 0,0 0-1 0 0,0 0 1 0 0,0 0 0 0 0,1-1-1 0 0,-1 1 1 0 0,0 0 0 0 0,0 0-1 0 0,0 0 1 0 0,0 0-1 0 0,0-1 1 0 0,0 1 0 0 0,0 0-1 0 0,0 0 1 0 0,0 0 0 0 0,1 0-1 0 0,-1-1 1 0 0,0 1 0 0 0,0 0-1 0 0,0 0 1 0 0,0 0-1 0 0,0-1 1 0 0,0 1 0 0 0,0 0-1 0 0,0 0 1 0 0,0 0 0 0 0,-1-1-1 0 0,1 1 1 0 0,0 0 0 0 0,0 0-1 0 0,0 0 1 0 0,0 0-1 0 0,0-1 1 0 0,0 1 0 0 0,0 0-1 0 0,0 0 1 0 0,0 0 0 0 0,-1 0-1 0 0,1-1 1 0 0,0 1-1 0 0,0 0 1 0 0,0 0 0 0 0,350-75 690 0 0,-248 56-686 0 0,16-5-1598 0 0,-89 17-633 0 0,1 0 755 0 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12:49:05.985"/>
    </inkml:context>
    <inkml:brush xml:id="br0">
      <inkml:brushProperty name="width" value="0.05" units="cm"/>
      <inkml:brushProperty name="height" value="0.05" units="cm"/>
      <inkml:brushProperty name="color" value="#E71224"/>
    </inkml:brush>
  </inkml:definitions>
  <inkml:trace contextRef="#ctx0" brushRef="#br0">136 0 6521 0 0,'-3'68'5160'0'0,"-1"-28"-3220"0"0,-20 73 0 0 0,12-67-1047 0 0,-62 268 2845 0 0,67-268-3424 0 0,1 1 1 0 0,2 0-1 0 0,3 1 1 0 0,7 82 0 0 0,-5-123-294 0 0,0 0-1 0 0,0 0 1 0 0,0 0 0 0 0,1 0 0 0 0,0-1 0 0 0,1 1 0 0 0,0 0 0 0 0,0-1 0 0 0,0 0 0 0 0,1 0-1 0 0,6 8 1 0 0,-7-10-7 0 0,1 0-1 0 0,1 0 1 0 0,-1-1-1 0 0,0 0 1 0 0,1 0-1 0 0,-1 0 1 0 0,1 0-1 0 0,0-1 1 0 0,0 0-1 0 0,0 0 1 0 0,1 0-1 0 0,-1 0 1 0 0,0-1-1 0 0,0 0 1 0 0,9 1-1 0 0,40 2 151 0 0,59-3 0 0 0,12 0 9 0 0,-122-1-171 0 0,152 5 72 0 0,-123-6-45 0 0,0-1 0 0 0,58-11 1 0 0,-86 12-10 0 0,1 0 1 0 0,-1 0-1 0 0,0 0 1 0 0,0-1-1 0 0,7-4 1 0 0,-10 6-60 0 0,-1 0 1 0 0,1-1 0 0 0,-1 1-1 0 0,1-1 1 0 0,-1 1-1 0 0,1 0 1 0 0,-1-1-1 0 0,1 1 1 0 0,-1-1 0 0 0,0 1-1 0 0,1-1 1 0 0,-1 0-1 0 0,0 1 1 0 0,1-1-1 0 0,-1 1 1 0 0,0-1-1 0 0,0 0 1 0 0,0 1 0 0 0,0-1-1 0 0,1 1 1 0 0,-1-1-1 0 0,0 0 1 0 0,0 1-1 0 0,0-1 1 0 0,0 0 0 0 0,0 1-1 0 0,0-1 1 0 0,-1 0-1 0 0,1 1 1 0 0,0-1-1 0 0,0 1 1 0 0,0-1-1 0 0,-1 0 1 0 0,1 1 0 0 0,0-1-1 0 0,0 1 1 0 0,-1-1-1 0 0,1 1 1 0 0,-1-1-1 0 0,1 1 1 0 0,0-1 0 0 0,-1 1-1 0 0,1-1 1 0 0,-1 1-1 0 0,1-1 1 0 0,-1 1-1 0 0,0-1 1 0 0,-4-3-1049 0 0,0 0 0 0 0,-1 0 0 0 0,1 0 0 0 0,-1 1 0 0 0,1-1 0 0 0,-1 2 1 0 0,0-1-1 0 0,-1 0 0 0 0,-9-2 0 0 0,-8-2-1536 0 0</inkml:trace>
  <inkml:trace contextRef="#ctx0" brushRef="#br0" timeOffset="1">50 624 12371 0 0,'0'0'46'0'0,"0"0"0"0"0,0 0 0 0 0,0 0 0 0 0,0 0 0 0 0,0 0 1 0 0,0 0-1 0 0,1 0 0 0 0,-1 0 0 0 0,0 0 0 0 0,0 0 1 0 0,0 0-1 0 0,0 0 0 0 0,0 0 0 0 0,0 0 0 0 0,0 0 0 0 0,0 0 1 0 0,1-1 599 0 0,-1 1-600 0 0,0 0 0 0 0,0 0 0 0 0,0 0 1 0 0,0 0-1 0 0,0 0 0 0 0,0 0 0 0 0,0 0 0 0 0,0 0 0 0 0,0 0 1 0 0,0-1-1 0 0,0 1 0 0 0,0 0 0 0 0,0 0 0 0 0,0 0 0 0 0,0 0 1 0 0,0 0-1 0 0,0 0 0 0 0,0 0 0 0 0,0 0 0 0 0,0 0 1 0 0,0 0-1 0 0,0 0 0 0 0,0-1 508 0 0,-1 1-508 0 0,12 1 560 0 0,11 4-754 0 0,-6-2 470 0 0,-1-1 1 0 0,1 0-1 0 0,-1-1 1 0 0,1-1-1 0 0,0 0 0 0 0,-1-1 1 0 0,19-3-1 0 0,108-30 1765 0 0,-30 7-1614 0 0,22-7-295 0 0,-110 26-145 0 0,0 0-1 0 0,-1-2 1 0 0,30-17 0 0 0,-51 27-112 0 0,-1-1 0 0 0,0 1 0 0 0,0-1 1 0 0,0 1-1 0 0,0-1 0 0 0,1 0 0 0 0,-1 0 0 0 0,0 1 0 0 0,0-1 1 0 0,0 0-1 0 0,-1 0 0 0 0,1 0 0 0 0,0 0 0 0 0,0 0 0 0 0,0 0 1 0 0,-1 0-1 0 0,1-1 0 0 0,-1 1 0 0 0,1 0 0 0 0,-1 0 0 0 0,1 0 1 0 0,-1-1-1 0 0,0 1 0 0 0,1 0 0 0 0,-1 0 0 0 0,0-1 0 0 0,0 1 1 0 0,0 0-1 0 0,0-1 0 0 0,0 1 0 0 0,-1-2 0 0 0,0 0-412 0 0,0 0-1 0 0,-1 1 0 0 0,0-1 0 0 0,1 0 1 0 0,-1 1-1 0 0,0 0 0 0 0,0-1 1 0 0,-1 1-1 0 0,1 0 0 0 0,0 0 0 0 0,-6-3 1 0 0,-10-9-3470 0 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12:49:06.317"/>
    </inkml:context>
    <inkml:brush xml:id="br0">
      <inkml:brushProperty name="width" value="0.05" units="cm"/>
      <inkml:brushProperty name="height" value="0.05" units="cm"/>
      <inkml:brushProperty name="color" value="#E71224"/>
    </inkml:brush>
  </inkml:definitions>
  <inkml:trace contextRef="#ctx0" brushRef="#br0">5 108 7978 0 0,'-4'-2'3387'0'0,"4"2"-3262"0"0,0 0 1 0 0,0 0-1 0 0,0 0 1 0 0,0-1-1 0 0,0 1 0 0 0,0 0 1 0 0,0 0-1 0 0,0 0 1 0 0,0 0-1 0 0,0 0 1 0 0,0-1-1 0 0,0 1 1 0 0,0 0-1 0 0,0 0 0 0 0,0 0 1 0 0,0 0-1 0 0,0-1 1 0 0,0 1 125 0 0,1 0-126 0 0,8-5 1310 0 0,22 0-2576 0 0,-27 4 1723 0 0,44-6 26 0 0,135-24 1702 0 0,-118 20-2033 0 0,126-6-1 0 0,31-3-1597 0 0,-208 18 182 0 0,0 0 0 0 0,24 0 0 0 0,-10 4-1723 0 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12:49:06.685"/>
    </inkml:context>
    <inkml:brush xml:id="br0">
      <inkml:brushProperty name="width" value="0.05" units="cm"/>
      <inkml:brushProperty name="height" value="0.05" units="cm"/>
      <inkml:brushProperty name="color" value="#E71224"/>
    </inkml:brush>
  </inkml:definitions>
  <inkml:trace contextRef="#ctx0" brushRef="#br0">109 1 7946 0 0,'0'7'918'0'0,"1"0"1"0"0,0-1-1 0 0,1 1 1 0 0,2 11-1 0 0,-1-11-565 0 0,-1 0-1 0 0,-1 1 1 0 0,2 14-1 0 0,-3 9 560 0 0,-2 0-1 0 0,0 0 1 0 0,-12 47-1 0 0,-31 91 884 0 0,15-63-800 0 0,26-90-854 0 0,-4 16 205 0 0,0 0-1 0 0,-4 53 0 0 0,11-73-310 0 0,1-1 1 0 0,1 0 0 0 0,0 1-1 0 0,0-1 1 0 0,1 0 0 0 0,0 1-1 0 0,1-1 1 0 0,1 0 0 0 0,0-1-1 0 0,0 1 1 0 0,8 13 0 0 0,-5-13-19 0 0,0-2 0 0 0,0 1 0 0 0,1-1 0 0 0,0 0-1 0 0,0 0 1 0 0,1-1 0 0 0,0 0 0 0 0,1-1 0 0 0,0 0 0 0 0,0-1 0 0 0,1 0 0 0 0,-1 0 0 0 0,1-1 0 0 0,0 0 0 0 0,1-1 0 0 0,16 4 0 0 0,4-1 18 0 0,-1-2 0 0 0,1-1 0 0 0,0-1 1 0 0,64-3-1 0 0,-36-5-1 0 0,0-2 0 0 0,0-4 0 0 0,111-33 0 0 0,-162 41-192 0 0,0 0 0 0 0,0 0 0 0 0,0-1 0 0 0,0 0 0 0 0,0-1 0 0 0,-1 1 0 0 0,0-2 0 0 0,0 1 0 0 0,0-1 0 0 0,-1-1 1 0 0,0 1-1 0 0,0-1 0 0 0,6-8 0 0 0,-12 14 3 0 0,-1 0 0 0 0,0 0 0 0 0,1 0 0 0 0,-1 1 0 0 0,0-1 0 0 0,1 0 1 0 0,-1 0-1 0 0,0 0 0 0 0,0 0 0 0 0,0 0 0 0 0,0 0 0 0 0,0 0 0 0 0,0 0 0 0 0,0 1 0 0 0,0-1 1 0 0,0 0-1 0 0,-1 0 0 0 0,1 0 0 0 0,0 0 0 0 0,0 0 0 0 0,-1 0 0 0 0,1 1 0 0 0,-1-1 1 0 0,1 0-1 0 0,-1 0 0 0 0,1 1 0 0 0,-1-1 0 0 0,1 0 0 0 0,-1 1 0 0 0,0-1 0 0 0,1 0 1 0 0,-1 1-1 0 0,-1-2 0 0 0,-27-16-5379 0 0,6 8 557 0 0</inkml:trace>
  <inkml:trace contextRef="#ctx0" brushRef="#br0" timeOffset="1">89 525 14299 0 0,'6'-3'2074'0'0,"17"-1"-1160"0"0,29-1 292 0 0,53-3 674 0 0,151-30-1 0 0,-123 15-1680 0 0,-78 17-231 0 0,-37 4-417 0 0,1 0 0 0 0,-1-1 1 0 0,0-1-1 0 0,33-11 0 0 0,-51 15 307 0 0,1 0 0 0 0,-1 0-1 0 0,0 0 1 0 0,0-1 0 0 0,1 1 0 0 0,-1 0 0 0 0,0-1-1 0 0,0 1 1 0 0,0 0 0 0 0,1-1 0 0 0,-1 1 0 0 0,0 0-1 0 0,0-1 1 0 0,0 1 0 0 0,0 0 0 0 0,0-1-1 0 0,0 1 1 0 0,1-1 0 0 0,-1 1 0 0 0,0 0 0 0 0,0-1-1 0 0,0 1 1 0 0,0 0 0 0 0,-1-1 0 0 0,1 1 0 0 0,0-1-1 0 0,0 1 1 0 0,0 0 0 0 0,0-1 0 0 0,0 1 0 0 0,0 0-1 0 0,0-1 1 0 0,-1 1 0 0 0,1 0 0 0 0,0-1 0 0 0,0 1-1 0 0,-1 0 1 0 0,1-1 0 0 0,0 1 0 0 0,0 0 0 0 0,-1 0-1 0 0,1-1 1 0 0,0 1 0 0 0,-1 0 0 0 0,1 0 0 0 0,-8-9-3554 0 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12:49:07.033"/>
    </inkml:context>
    <inkml:brush xml:id="br0">
      <inkml:brushProperty name="width" value="0.05" units="cm"/>
      <inkml:brushProperty name="height" value="0.05" units="cm"/>
      <inkml:brushProperty name="color" value="#E71224"/>
    </inkml:brush>
  </inkml:definitions>
  <inkml:trace contextRef="#ctx0" brushRef="#br0">1 156 8522 0 0,'1'-3'7061'0'0,"-1"3"-6957"0"0,10-2 1135 0 0,12 0-1819 0 0,17 3 1336 0 0,0 0 0 0 0,0-3 1 0 0,0-1-1 0 0,66-15 0 0 0,103-27-146 0 0,-8 2-476 0 0,-163 37-197 0 0,-1 0-1011 0 0,-16-1-3023 0 0,-20 7 3930 0 0,0 0 1 0 0,1 0-1 0 0,-1 0 1 0 0,0-1-1 0 0,0 1 1 0 0,0 0-1 0 0,1 0 1 0 0,-1 0-1 0 0,0-1 1 0 0,0 1-1 0 0,0 0 1 0 0,0 0 0 0 0,0-1-1 0 0,1 1 1 0 0,-1 0-1 0 0,0-1 1 0 0,0 1-1 0 0,0 0 1 0 0,0 0-1 0 0,0-1 1 0 0,0 1-1 0 0,0 0 1 0 0,0 0-1 0 0,0-1 1 0 0,0 1-1 0 0,0 0 1 0 0,0-1-1 0 0,0 1 1 0 0,0 0 0 0 0,0 0-1 0 0,0-1 1 0 0,-1 1-1 0 0,1 0 1 0 0,0-1-1 0 0,0 1 1 0 0,0 0-1 0 0,0 0 1 0 0,0 0-1 0 0,-1-1 1 0 0,1 1-1 0 0,0 0 1 0 0,0 0-1 0 0,0 0 1 0 0,-1-1 0 0 0,1 1-1 0 0,-9-9-554 0 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12:49:07.503"/>
    </inkml:context>
    <inkml:brush xml:id="br0">
      <inkml:brushProperty name="width" value="0.05" units="cm"/>
      <inkml:brushProperty name="height" value="0.05" units="cm"/>
      <inkml:brushProperty name="color" value="#E71224"/>
    </inkml:brush>
  </inkml:definitions>
  <inkml:trace contextRef="#ctx0" brushRef="#br0">19 46 7674 0 0,'-1'3'622'0'0,"-1"1"0"0"0,1-1 0 0 0,-1 1 0 0 0,0-1-1 0 0,0 0 1 0 0,-1 0 0 0 0,-3 5 0 0 0,7-12-371 0 0,0 1 0 0 0,-1 0 0 0 0,1-1 0 0 0,1 1 0 0 0,-1 0 0 0 0,0 0 0 0 0,4-6-1 0 0,-3 6-230 0 0,2-1-1 0 0,-1 1 0 0 0,0-1-1 0 0,1 0 1 0 0,0 1 0 0 0,5-4 0 0 0,-7 6-18 0 0,0 0-1 0 0,0 0 1 0 0,0 0 0 0 0,0 0-1 0 0,0 1 1 0 0,1-1 0 0 0,-1 1-1 0 0,0 0 1 0 0,0-1 0 0 0,1 1-1 0 0,-1 0 1 0 0,0 0 0 0 0,1 0-1 0 0,2 1 1 0 0,98 13-209 0 0,-97-14-548 0 0,1-1 1 0 0,-1 0-1 0 0,1 0 0 0 0,-1-1 1 0 0,0 1-1 0 0,9-5 0 0 0,10-2-1962 0 0,1 3 2184 0 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12:49:08.951"/>
    </inkml:context>
    <inkml:brush xml:id="br0">
      <inkml:brushProperty name="width" value="0.05" units="cm"/>
      <inkml:brushProperty name="height" value="0.05" units="cm"/>
      <inkml:brushProperty name="color" value="#E71224"/>
    </inkml:brush>
  </inkml:definitions>
  <inkml:trace contextRef="#ctx0" brushRef="#br0">108 98 4209 0 0,'-3'-11'3313'0'0,"-5"-15"1523"0"0,8 24-4769 0 0,0 0 1 0 0,0 0 0 0 0,0 0-1 0 0,0 0 1 0 0,0 0-1 0 0,0 0 1 0 0,0 0-1 0 0,1 0 1 0 0,-1 0-1 0 0,1 0 1 0 0,1-3-1 0 0,4-12 130 0 0,-6 16-129 0 0,0 0 0 0 0,0 1 0 0 0,0-1 0 0 0,0 0 0 0 0,0 0 0 0 0,0 0 0 0 0,0 1 0 0 0,1-1 0 0 0,-1 0 0 0 0,0 0 0 0 0,1 1 0 0 0,-1-1 0 0 0,0 0 0 0 0,1 1 0 0 0,-1-1 0 0 0,1 0 0 0 0,-1 1 0 0 0,1-1 0 0 0,-1 1 0 0 0,1-1 0 0 0,1 0 0 0 0,-1 5 34 0 0,1 0 1 0 0,-1 0-1 0 0,0 0 1 0 0,0 1-1 0 0,0-1 1 0 0,0 1-1 0 0,-1-1 1 0 0,0 0 0 0 0,0 1-1 0 0,-1 8 1 0 0,-11 49 462 0 0,2-16-139 0 0,-6 95 721 0 0,-6 40-19 0 0,2-91-642 0 0,5-23 78 0 0,-11 113 1 0 0,25-174-555 0 0,1 1 1 0 0,1-1-1 0 0,-1 1 1 0 0,1-1-1 0 0,0 0 0 0 0,0 1 1 0 0,1-1-1 0 0,0 0 1 0 0,0 0-1 0 0,1 0 1 0 0,-1 0-1 0 0,1 0 1 0 0,0-1-1 0 0,1 1 0 0 0,0-1 1 0 0,0 0-1 0 0,5 6 1 0 0,-3-5 9 0 0,0 0 1 0 0,1-1-1 0 0,0 0 0 0 0,0 0 1 0 0,0 0-1 0 0,1-1 1 0 0,-1 0-1 0 0,1-1 1 0 0,0 1-1 0 0,0-2 0 0 0,1 1 1 0 0,12 2-1 0 0,61 4 79 0 0,-1-3 0 0 0,110-6-1 0 0,-162-1-85 0 0,0-1 0 0 0,-1-1 0 0 0,1-1-1 0 0,31-10 1 0 0,-58 13-62 0 0,1 1 0 0 0,-1-1 0 0 0,0 1 0 0 0,0-1 0 0 0,0 0 0 0 0,0 0 0 0 0,1 0-1 0 0,-1-1 1 0 0,-1 1 0 0 0,1 0 0 0 0,0-1 0 0 0,0 1 0 0 0,0-1 0 0 0,-1 1 0 0 0,1-1 0 0 0,-1 0-1 0 0,1 0 1 0 0,-1 0 0 0 0,0 0 0 0 0,0 0 0 0 0,0 0 0 0 0,0 0 0 0 0,0 0 0 0 0,0 0 0 0 0,0-1-1 0 0,-1 1 1 0 0,1 0 0 0 0,-1 0 0 0 0,0-3 0 0 0,0 1-470 0 0,0 1-1 0 0,-1 0 1 0 0,1 0 0 0 0,-1 0-1 0 0,0 0 1 0 0,0 0 0 0 0,-1 0 0 0 0,1 0-1 0 0,0 0 1 0 0,-1 0 0 0 0,0 0-1 0 0,0 1 1 0 0,0-1 0 0 0,0 1-1 0 0,0-1 1 0 0,0 1 0 0 0,-1 0 0 0 0,1 0-1 0 0,-1 0 1 0 0,-3-2 0 0 0,-16-9-1664 0 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12:49:09.339"/>
    </inkml:context>
    <inkml:brush xml:id="br0">
      <inkml:brushProperty name="width" value="0.05" units="cm"/>
      <inkml:brushProperty name="height" value="0.05" units="cm"/>
      <inkml:brushProperty name="color" value="#E71224"/>
    </inkml:brush>
  </inkml:definitions>
  <inkml:trace contextRef="#ctx0" brushRef="#br0">1 170 13355 0 0,'32'4'537'0'0,"-25"-2"-308"0"0,0-1 1 0 0,1 0-1 0 0,-1 0 1 0 0,10-1-1 0 0,243-32 2726 0 0,-232 26-3104 0 0,0-2 0 0 0,0 0-1 0 0,0-2 1 0 0,-2-1 0 0 0,1-1-1 0 0,-1-1 1 0 0,24-17 0 0 0,-48 29 10 0 0,15-13-2167 0 0,-17 13 2097 0 0,1 0 1 0 0,-1 1 0 0 0,0-1 0 0 0,1 1 0 0 0,-1-1-1 0 0,0 0 1 0 0,0 1 0 0 0,0-1 0 0 0,1 0 0 0 0,-1 1-1 0 0,0-1 1 0 0,0 0 0 0 0,0 1 0 0 0,0-1-1 0 0,0 0 1 0 0,0 1 0 0 0,0-1 0 0 0,0 0 0 0 0,-1 1-1 0 0,1-1 1 0 0,0 0 0 0 0,0 1 0 0 0,0-1 0 0 0,-1 0-1 0 0,1 1 1 0 0,0-1 0 0 0,-1 1 0 0 0,1-1 0 0 0,-1 0-1 0 0,-10-13-1906 0 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12:49:09.705"/>
    </inkml:context>
    <inkml:brush xml:id="br0">
      <inkml:brushProperty name="width" value="0.05" units="cm"/>
      <inkml:brushProperty name="height" value="0.05" units="cm"/>
      <inkml:brushProperty name="color" value="#E71224"/>
    </inkml:brush>
  </inkml:definitions>
  <inkml:trace contextRef="#ctx0" brushRef="#br0">1 159 14075 0 0,'0'-2'33'0'0,"0"1"0"0"0,0 0 1 0 0,1-1-1 0 0,-1 1 0 0 0,1 0 0 0 0,-1 0 0 0 0,1 0 1 0 0,-1-1-1 0 0,1 1 0 0 0,0 0 0 0 0,-1 0 0 0 0,1 0 1 0 0,0 0-1 0 0,0 0 0 0 0,0 0 0 0 0,0 0 0 0 0,0 0 1 0 0,0 1-1 0 0,0-1 0 0 0,0 0 0 0 0,2 0 0 0 0,33-15 112 0 0,-16 8 424 0 0,34-14 54 0 0,1 3 1 0 0,1 2-1 0 0,111-18 0 0 0,-48 19-1499 0 0,-94 14-1612 0 0,-14 4 443 0 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12:49:10.042"/>
    </inkml:context>
    <inkml:brush xml:id="br0">
      <inkml:brushProperty name="width" value="0.05" units="cm"/>
      <inkml:brushProperty name="height" value="0.05" units="cm"/>
      <inkml:brushProperty name="color" value="#E71224"/>
    </inkml:brush>
  </inkml:definitions>
  <inkml:trace contextRef="#ctx0" brushRef="#br0">202 1 12067 0 0,'6'0'118'0'0,"0"0"1"0"0,0 0-1 0 0,0 0 1 0 0,0 1-1 0 0,0 0 1 0 0,0 1-1 0 0,8 2 1 0 0,-12-3-12 0 0,0 0 1 0 0,0 0-1 0 0,-1 0 1 0 0,1 0-1 0 0,0 0 0 0 0,-1 1 1 0 0,1-1-1 0 0,-1 1 1 0 0,0-1-1 0 0,1 1 0 0 0,-1-1 1 0 0,0 1-1 0 0,0 0 1 0 0,0 0-1 0 0,0 0 0 0 0,0-1 1 0 0,-1 1-1 0 0,1 0 1 0 0,-1 0-1 0 0,1 0 0 0 0,-1 0 1 0 0,1 0-1 0 0,-1 0 1 0 0,0 0-1 0 0,0 3 0 0 0,0 11 395 0 0,-1-1-1 0 0,-1 0 1 0 0,0 0-1 0 0,-1 0 1 0 0,-8 26 0 0 0,-33 72 460 0 0,35-90-679 0 0,-11 24 149 0 0,-6 11 48 0 0,4 0 0 0 0,-16 64 0 0 0,26-77-322 0 0,6-26-51 0 0,1 1 0 0 0,0 0-1 0 0,2 1 1 0 0,-2 39-1 0 0,5-54-87 0 0,0-1-1 0 0,1 1 0 0 0,0-1 0 0 0,0 1 1 0 0,0-1-1 0 0,1 0 0 0 0,-1 1 0 0 0,1-1 1 0 0,1 0-1 0 0,-1 0 0 0 0,1-1 1 0 0,0 1-1 0 0,0 0 0 0 0,0-1 0 0 0,1 0 1 0 0,-1 1-1 0 0,1-1 0 0 0,0-1 0 0 0,0 1 1 0 0,0-1-1 0 0,1 1 0 0 0,0-1 0 0 0,7 3 1 0 0,-1 0 9 0 0,1-1 1 0 0,0-1-1 0 0,0 0 1 0 0,0-1-1 0 0,1 0 1 0 0,-1-1 0 0 0,1-1-1 0 0,0 0 1 0 0,0 0-1 0 0,-1-1 1 0 0,26-4-1 0 0,-12 0-3 0 0,0-1 1 0 0,0-1-1 0 0,-1-2 0 0 0,43-18 0 0 0,-63 24-24 0 0,7-3 3 0 0,0 0 0 0 0,0-1 0 0 0,0-1 0 0 0,-1 0 0 0 0,14-11 0 0 0,41-33-1811 0 0,-65 51 1712 0 0,-1-1 0 0 0,0 1 0 0 0,1-1 0 0 0,-1 0 1 0 0,0 1-1 0 0,1-1 0 0 0,-1 1 0 0 0,0-1 0 0 0,0 0 0 0 0,1 1 0 0 0,-1-1 0 0 0,0 0 1 0 0,0 0-1 0 0,0 1 0 0 0,0-1 0 0 0,0 0 0 0 0,0 1 0 0 0,0-1 0 0 0,0 0 0 0 0,0 1 0 0 0,0-1 1 0 0,0 0-1 0 0,-1 1 0 0 0,1-1 0 0 0,0 0 0 0 0,0 1 0 0 0,-1-1 0 0 0,1 1 0 0 0,0-1 1 0 0,-2-1-1 0 0,-15-19-4370 0 0,12 16 2129 0 0,-6-7 642 0 0</inkml:trace>
  <inkml:trace contextRef="#ctx0" brushRef="#br0" timeOffset="1">1 521 13235 0 0,'53'-2'867'0'0,"53"-3"1337"0"0,126-23 0 0 0,-217 26-2087 0 0,64-13 99 0 0,-1-3 1 0 0,76-29-1 0 0,-125 40-262 0 0,-21 6-164 0 0,-1-1 0 0 0,0 1 0 0 0,1-1 0 0 0,-1-1 1 0 0,0 1-1 0 0,0-1 0 0 0,-1 0 0 0 0,1-1 0 0 0,-1 0 0 0 0,11-8 0 0 0,-16 11-219 0 0,0 0 0 0 0,0-1 0 0 0,0 1 0 0 0,-1-1 1 0 0,1 1-1 0 0,-1-1 0 0 0,1 1 0 0 0,-1-1 0 0 0,0 1 0 0 0,1-1 0 0 0,-1 1 1 0 0,0-1-1 0 0,0 1 0 0 0,0-1 0 0 0,0 1 0 0 0,0-1 0 0 0,-1 0 0 0 0,1-1 1 0 0,-6-11-4224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12:35:10.081"/>
    </inkml:context>
    <inkml:brush xml:id="br0">
      <inkml:brushProperty name="width" value="0.05" units="cm"/>
      <inkml:brushProperty name="height" value="0.05" units="cm"/>
      <inkml:brushProperty name="color" value="#E71224"/>
    </inkml:brush>
  </inkml:definitions>
  <inkml:trace contextRef="#ctx0" brushRef="#br0">0 61 14939 0 0,'1'1'12'0'0,"-1"0"-1"0"0,1 0 0 0 0,-1-1 1 0 0,1 1-1 0 0,-1 0 1 0 0,1-1-1 0 0,-1 1 1 0 0,1 0-1 0 0,-1-1 1 0 0,1 1-1 0 0,0-1 0 0 0,-1 1 1 0 0,1-1-1 0 0,0 1 1 0 0,-1-1-1 0 0,1 0 1 0 0,0 1-1 0 0,0-1 0 0 0,0 0 1 0 0,-1 0-1 0 0,1 1 1 0 0,0-1-1 0 0,0 0 1 0 0,0 0-1 0 0,0 0 0 0 0,-1 0 1 0 0,1 0-1 0 0,0 0 1 0 0,1 0-1 0 0,34 0 289 0 0,-28-1-137 0 0,272-31 2498 0 0,-202 20-2327 0 0,70-1-129 0 0,-49 6-254 0 0,-81 3-1252 0 0,-16 3 819 0 0,0 1 0 0 0,0-1 1 0 0,0 1-1 0 0,0-1 1 0 0,0 1-1 0 0,0 0 1 0 0,0 0-1 0 0,0 0 1 0 0,1 0-1 0 0,-1 0 0 0 0,3 1 1 0 0,4 2-3845 0 0</inkml:trace>
  <inkml:trace contextRef="#ctx0" brushRef="#br0" timeOffset="1">1250 129 13387 0 0,'-1'2'104'0'0,"0"1"0"0"0,0-1 1 0 0,0 1-1 0 0,0-1 0 0 0,0 1 1 0 0,0 0-1 0 0,1-1 0 0 0,0 1 1 0 0,-1 0-1 0 0,1 0 0 0 0,0-1 1 0 0,0 1-1 0 0,1 0 0 0 0,-1-1 0 0 0,0 1 1 0 0,2 3-1 0 0,-1 8 79 0 0,-1 1 130 0 0,-1 0 0 0 0,-1 0 0 0 0,0 0-1 0 0,-1-1 1 0 0,-1 1 0 0 0,0 0 0 0 0,-10 20-1 0 0,-4 17 768 0 0,-36 97 655 0 0,-6 20-828 0 0,55-149-812 0 0,-27 112 351 0 0,30-118-371 0 0,0-1-1 0 0,1 1 0 0 0,1-1 0 0 0,0 1 0 0 0,1-1 0 0 0,0 1 0 0 0,6 24 0 0 0,-5-32-40 0 0,-1-1 1 0 0,2 1-1 0 0,-1-1 1 0 0,1 0-1 0 0,-1 0 1 0 0,1 0-1 0 0,1 0 1 0 0,-1 0-1 0 0,1 0 1 0 0,0-1-1 0 0,0 0 1 0 0,0 0-1 0 0,6 5 1 0 0,-3-5 18 0 0,0 1 0 0 0,0-1 1 0 0,1-1-1 0 0,-1 1 1 0 0,1-2-1 0 0,0 1 0 0 0,0-1 1 0 0,11 3-1 0 0,11-2 62 0 0,-1-1 0 0 0,1-2 0 0 0,-1-1 1 0 0,34-5-1 0 0,-44 4-108 0 0,54-4 69 0 0,175-25 45 0 0,-243 30-154 0 0,-1 0 1 0 0,0 0-1 0 0,0-1 1 0 0,0 1-1 0 0,0-1 0 0 0,0 0 1 0 0,0 0-1 0 0,-1 0 1 0 0,1 0-1 0 0,3-4 0 0 0,-6 6-49 0 0,-1-1-1 0 0,1 0 0 0 0,-1 1 0 0 0,1-1 0 0 0,-1 0 0 0 0,1 1 0 0 0,-1-1 0 0 0,1 0 1 0 0,-1 0-1 0 0,0 0 0 0 0,1 1 0 0 0,-1-1 0 0 0,0 0 0 0 0,0 0 0 0 0,0 0 0 0 0,0 0 1 0 0,1 1-1 0 0,-1-1 0 0 0,0 0 0 0 0,-1-2 0 0 0,1 1-168 0 0,-1 1 0 0 0,0-1 1 0 0,0 0-1 0 0,1 1 0 0 0,-1-1 0 0 0,0 0 0 0 0,0 1 0 0 0,-1-1 1 0 0,1 1-1 0 0,0 0 0 0 0,0-1 0 0 0,-1 1 0 0 0,-2-2 0 0 0,-25-17-5829 0 0,12 10 3953 0 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12:49:10.409"/>
    </inkml:context>
    <inkml:brush xml:id="br0">
      <inkml:brushProperty name="width" value="0.05" units="cm"/>
      <inkml:brushProperty name="height" value="0.05" units="cm"/>
      <inkml:brushProperty name="color" value="#E71224"/>
    </inkml:brush>
  </inkml:definitions>
  <inkml:trace contextRef="#ctx0" brushRef="#br0">1 68 13515 0 0,'15'1'15'0'0,"1"0"-1"0"0,0-1 1 0 0,0-1 0 0 0,0 0-1 0 0,25-6 1 0 0,5 0 194 0 0,-24 4-90 0 0,295-42 742 0 0,-300 43-1977 0 0,0 1 0 0 0,0 0 0 0 0,25 2 0 0 0,13 0-4075 0 0,-25-5 4591 0 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12:49:10.786"/>
    </inkml:context>
    <inkml:brush xml:id="br0">
      <inkml:brushProperty name="width" value="0.05" units="cm"/>
      <inkml:brushProperty name="height" value="0.05" units="cm"/>
      <inkml:brushProperty name="color" value="#E71224"/>
    </inkml:brush>
  </inkml:definitions>
  <inkml:trace contextRef="#ctx0" brushRef="#br0">11 34 7658 0 0,'-1'2'201'0'0,"0"-1"1"0"0,0 0-1 0 0,0 1 1 0 0,0-1-1 0 0,0 1 1 0 0,0-1-1 0 0,1 1 1 0 0,-1 0-1 0 0,1-1 1 0 0,-1 1 0 0 0,1-1-1 0 0,-1 1 1 0 0,1 0-1 0 0,0 0 1 0 0,0-1-1 0 0,0 1 1 0 0,0 3-1 0 0,0 35 713 0 0,16 95 2301 0 0,-9-92-1807 0 0,2 71 1 0 0,-9-113-1392 0 0,8 218 1813 0 0,0-122-1251 0 0,-4-44-103 0 0,12 60 0 0 0,-5-31 25 0 0,-9-71-410 0 0,0-4 202 0 0,-7-13-98 0 0,4 3-181 0 0,-1-1 1 0 0,1 0-1 0 0,0 0 1 0 0,0 0-1 0 0,1 0 1 0 0,-1 0-1 0 0,1 0 1 0 0,0 0-1 0 0,0 0 1 0 0,1 0-1 0 0,-1 0 1 0 0,2-7-1 0 0,0-8 2 0 0,-2-5-6 0 0,-1 0 0 0 0,-7-41 0 0 0,4 37-1 0 0,-2-42 0 0 0,5-168-61 0 0,4 193 27 0 0,3 0 0 0 0,21-86 0 0 0,-12 65 17 0 0,-13 58 6 0 0,0-1 0 0 0,0 1 1 0 0,1 0-1 0 0,0 0 0 0 0,1 0 0 0 0,-1 0 0 0 0,1 1 0 0 0,9-12 0 0 0,-9 14-2 0 0,0 1 1 0 0,1-1-1 0 0,0 1 0 0 0,0 0 0 0 0,0 0 0 0 0,0 1 1 0 0,1-1-1 0 0,-1 1 0 0 0,1 0 0 0 0,0 1 0 0 0,12-5 1 0 0,7-1-13 0 0,0 1 0 0 0,1 2 1 0 0,31-4-1 0 0,-46 8 12 0 0,0 1 0 0 0,0 0 0 0 0,0 0 1 0 0,0 2-1 0 0,-1-1 0 0 0,1 1 0 0 0,0 1 0 0 0,-1 0 0 0 0,1 0 0 0 0,11 7 0 0 0,-12-6 6 0 0,-1 1 0 0 0,-1 0 0 0 0,1 0 0 0 0,-1 1 0 0 0,0 1-1 0 0,0-1 1 0 0,-1 1 0 0 0,0 0 0 0 0,0 1 0 0 0,0 0 0 0 0,-1 0 0 0 0,-1 0 0 0 0,1 1 0 0 0,-1 0-1 0 0,-1 0 1 0 0,1 0 0 0 0,-2 0 0 0 0,1 1 0 0 0,-1 0 0 0 0,-1 0 0 0 0,0-1 0 0 0,0 1 0 0 0,-1 1-1 0 0,0-1 1 0 0,-1 0 0 0 0,0 0 0 0 0,0 0 0 0 0,-3 14 0 0 0,-1-10 34 0 0,0 0 0 0 0,-1 0 0 0 0,0 0 0 0 0,-1-1 1 0 0,-1 1-1 0 0,0-1 0 0 0,-1-1 0 0 0,0 1 0 0 0,-1-1 0 0 0,0-1 1 0 0,-1 0-1 0 0,-1 0 0 0 0,1-1 0 0 0,-1 0 0 0 0,-1-1 0 0 0,-22 14 0 0 0,23-17-24 0 0,0 0-1 0 0,0 0 0 0 0,-1-1 1 0 0,0 0-1 0 0,0-1 1 0 0,0-1-1 0 0,-1 0 0 0 0,1 0 1 0 0,-1-1-1 0 0,0-1 0 0 0,1 0 1 0 0,-1-1-1 0 0,0 0 0 0 0,0-1 1 0 0,1 0-1 0 0,-1-1 0 0 0,0-1 1 0 0,1 0-1 0 0,-21-8 0 0 0,27 8-373 0 0,-1 0-1 0 0,0-1 0 0 0,1 1 0 0 0,0-2 1 0 0,0 1-1 0 0,0-1 0 0 0,-5-5 0 0 0,-2-7-4326 0 0,3-2-4335 0 0,10 10 8218 0 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12:49:12.009"/>
    </inkml:context>
    <inkml:brush xml:id="br0">
      <inkml:brushProperty name="width" value="0.05" units="cm"/>
      <inkml:brushProperty name="height" value="0.05" units="cm"/>
      <inkml:brushProperty name="color" value="#E71224"/>
    </inkml:brush>
  </inkml:definitions>
  <inkml:trace contextRef="#ctx0" brushRef="#br0">80 46 7826 0 0,'1'1'57'0'0,"0"1"0"0"0,0-1 0 0 0,0 0 1 0 0,0 1-1 0 0,0-1 0 0 0,-1 1 0 0 0,1-1 1 0 0,0 1-1 0 0,-1-1 0 0 0,0 1 0 0 0,1 0 1 0 0,-1-1-1 0 0,0 1 0 0 0,0-1 0 0 0,0 1 1 0 0,0 0-1 0 0,0 2 0 0 0,-7 31 1692 0 0,4-21-974 0 0,0 5 35 0 0,2-1 0 0 0,0 1 0 0 0,1 0 0 0 0,3 29 0 0 0,1 32 770 0 0,-5 126 481 0 0,0 17-493 0 0,6-95-775 0 0,-1-72-336 0 0,-4-54-417 0 0,0 1 0 0 0,0-1 0 0 0,0 0 0 0 0,-1 1 0 0 0,1-1 0 0 0,-1 0 0 0 0,0 0 0 0 0,1 0 0 0 0,-1 1 0 0 0,0-1 0 0 0,-3 4 0 0 0,2-1 164 0 0,3-3 97 0 0,-1-10-139 0 0,-18-48-92 0 0,1 0 0 0 0,4-1 0 0 0,-12-105 0 0 0,20 100-76 0 0,6-103 1 0 0,1 25 1 0 0,-1 120 6 0 0,0 1 0 0 0,8-35 0 0 0,0 0 0 0 0,-8 51-2 0 0,0-1-1 0 0,0 0 1 0 0,0 1-1 0 0,1-1 1 0 0,-1 0-1 0 0,1 1 1 0 0,0 0 0 0 0,2-4-1 0 0,-2 4 1 0 0,0-1-1 0 0,0 1 1 0 0,0 0-1 0 0,-1 0 1 0 0,1-1-1 0 0,-1 1 1 0 0,0-1-1 0 0,1-6 1 0 0,4-2-3 0 0,-5 11 3 0 0,-1 0 0 0 0,1 1-1 0 0,-1-1 1 0 0,0 0 0 0 0,1 0 0 0 0,-1 1-1 0 0,1-1 1 0 0,-1 0 0 0 0,0 0 0 0 0,1 0-1 0 0,-1 1 1 0 0,0-1 0 0 0,0 0 0 0 0,0 0-1 0 0,0 0 1 0 0,0 0 0 0 0,0 1 0 0 0,0-1-1 0 0,0 0 1 0 0,0-1 0 0 0,0 1 0 0 0,-1 1 0 0 0,1 0 0 0 0,0 0 0 0 0,0 0 0 0 0,0 0 0 0 0,0 0 0 0 0,0 0 0 0 0,0 0 0 0 0,0-1 0 0 0,0 1 0 0 0,0 0 0 0 0,0 0 0 0 0,0 0 0 0 0,-1 0 0 0 0,1 0 0 0 0,0-1 0 0 0,0 1 0 0 0,0 0 0 0 0,0 0 0 0 0,0 0 0 0 0,0 0 0 0 0,0 0 0 0 0,0 0 0 0 0,0-1 0 0 0,0 1 0 0 0,0 0 0 0 0,1 0 0 0 0,-1 0 0 0 0,0 0 0 0 0,0 0 0 0 0,0-1 0 0 0,0 1 0 0 0,0 0 0 0 0,0 0 0 0 0,0 0 0 0 0,0 0 0 0 0,0 0 0 0 0,0 0 0 0 0,0 0 0 0 0,0-1 0 0 0,1 1 0 0 0,-1 0 0 0 0,0 0 0 0 0,0 0 0 0 0,0 0 0 0 0,0 0 0 0 0,0 0 0 0 0,0 0 0 0 0,1 0 0 0 0,-1 0 0 0 0,0 0 0 0 0,0 0 0 0 0,0 0 0 0 0,0 0 0 0 0,0 0 0 0 0,1 0 0 0 0,-1 0 0 0 0,0 0 0 0 0,0 0 0 0 0,0 0 0 0 0,0 0 0 0 0,0 0 0 0 0,0 0 0 0 0,1 0 0 0 0,5-2 46 0 0,-16 1-17 0 0,1 0-20 0 0,20 2-21 0 0,-18-1 179 0 0,7 0-202 0 0,0 0 0 0 0,0 0 0 0 0,-1 0 0 0 0,1 1 0 0 0,0-1-1 0 0,0 0 1 0 0,0 0 0 0 0,-1 0 0 0 0,1 0 0 0 0,0 0 0 0 0,0 0 0 0 0,0 0 0 0 0,-1 0 0 0 0,1 0 0 0 0,0 0 0 0 0,0 0 0 0 0,0 0 0 0 0,-1 0 0 0 0,1 0 0 0 0,0 0 0 0 0,0 0 0 0 0,0 0-1 0 0,-1 0 1 0 0,1 0 0 0 0,0 0 0 0 0,0 0 0 0 0,0-1 0 0 0,0 1 0 0 0,-1 0 0 0 0,1 0 0 0 0,0 0 0 0 0,0 0 0 0 0,0 0 0 0 0,0 0 0 0 0,-1-1 0 0 0,1 1 0 0 0,0 0 0 0 0,0 0-1 0 0,0 0 1 0 0,0 0 0 0 0,0-1 0 0 0,0 1 0 0 0,0 0 0 0 0,0 0 0 0 0,0 0 0 0 0,-1-1 0 0 0,1 1 0 0 0,0 0 0 0 0,0 0 0 0 0,0 0 0 0 0,0-1 0 0 0,0 1-201 0 0,0-1 0 0 0,0 1 0 0 0,0-1 1 0 0,-1 1-1 0 0,1-1 0 0 0,0 1 0 0 0,0 0 1 0 0,-1-1-1 0 0,1 1 0 0 0,0 0 0 0 0,-1-1 0 0 0,1 1 1 0 0,-1 0-1 0 0,1-1 0 0 0,0 1 0 0 0,-1 0 1 0 0,1 0-1 0 0,-1-1 0 0 0,1 1 0 0 0,-1 0 1 0 0,1 0-1 0 0,-1 0 0 0 0,1 0 0 0 0,-1-1 0 0 0,-4-2-1975 0 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12:49:12.703"/>
    </inkml:context>
    <inkml:brush xml:id="br0">
      <inkml:brushProperty name="width" value="0.05" units="cm"/>
      <inkml:brushProperty name="height" value="0.05" units="cm"/>
      <inkml:brushProperty name="color" value="#E71224"/>
    </inkml:brush>
  </inkml:definitions>
  <inkml:trace contextRef="#ctx0" brushRef="#br0">4 86 11546 0 0,'0'0'32'0'0,"0"0"0"0"0,0 0 0 0 0,-1 0 0 0 0,1 0 0 0 0,0 0 0 0 0,0 0 0 0 0,0 1-1 0 0,-1-1 1 0 0,1 0 0 0 0,0 0 0 0 0,0 0 0 0 0,0 0 0 0 0,0 1 0 0 0,-1-1 0 0 0,1 0-1 0 0,0 0 1 0 0,0 0 0 0 0,0 1 0 0 0,0-1 0 0 0,0 0 0 0 0,0 0 0 0 0,0 0 0 0 0,0 1-1 0 0,0-1 1 0 0,0 0 0 0 0,0 0 0 0 0,0 1 0 0 0,0-1 0 0 0,0 0 0 0 0,0 0 0 0 0,0 1-1 0 0,0-1 1 0 0,0 0 0 0 0,0 0 0 0 0,0 0 0 0 0,0 1 0 0 0,0-1 0 0 0,0 0 0 0 0,10 8 355 0 0,15 0 1134 0 0,-20-8-1100 0 0,-1 0 0 0 0,1 0 0 0 0,0 0 0 0 0,0-1 0 0 0,0 0 0 0 0,-1 0 0 0 0,1 0 0 0 0,0 0 0 0 0,8-5 0 0 0,15-3 562 0 0,256-44 760 0 0,-216 41-1651 0 0,24-6-67 0 0,-85 15-37 0 0,1 1-2591 0 0,-15 11-4482 0 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12:49:13.058"/>
    </inkml:context>
    <inkml:brush xml:id="br0">
      <inkml:brushProperty name="width" value="0.05" units="cm"/>
      <inkml:brushProperty name="height" value="0.05" units="cm"/>
      <inkml:brushProperty name="color" value="#E71224"/>
    </inkml:brush>
  </inkml:definitions>
  <inkml:trace contextRef="#ctx0" brushRef="#br0">2 55 8674 0 0,'0'0'46'0'0,"0"0"1"0"0,0 0 0 0 0,0 0-1 0 0,0 0 1 0 0,0 0-1 0 0,0 0 1 0 0,0 0-1 0 0,-1 1 1 0 0,1-1 0 0 0,0 0-1 0 0,0 0 1 0 0,0 0-1 0 0,0 0 1 0 0,0 0-1 0 0,0 1 1 0 0,0-1-1 0 0,0 0 1 0 0,0 0 0 0 0,0 0-1 0 0,0 0 1 0 0,0 0-1 0 0,0 1 1 0 0,0-1-1 0 0,0 0 1 0 0,0 0 0 0 0,0 0-1 0 0,0 0 1 0 0,0 0-1 0 0,0 1 1 0 0,0-1-1 0 0,0 0 1 0 0,0 0 0 0 0,0 0-1 0 0,1 0 1 0 0,-1 0-1 0 0,0 0 1 0 0,0 1-1 0 0,0-1 1 0 0,0 0 0 0 0,0 0-1 0 0,0 0 1 0 0,0 0-1 0 0,0 0 1 0 0,1 0-1 0 0,-1 0 1 0 0,0 0 0 0 0,0 0-1 0 0,0 0 1 0 0,0 0-1 0 0,0 1 1 0 0,1-1-1 0 0,-1 0 1 0 0,13 3 728 0 0,14-1 407 0 0,60-18 3736 0 0,-50 8-4377 0 0,56-4 1 0 0,-31 10-437 0 0,-20 1-35 0 0,70-10-1 0 0,-102 9-71 0 0,-6 1-273 0 0,0 1 0 0 0,-1-1-1 0 0,1 0 1 0 0,0 0 0 0 0,-1 0-1 0 0,1 0 1 0 0,-1-1 0 0 0,0 0-1 0 0,4-2 1 0 0,-8 16-9288 0 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12:49:13.438"/>
    </inkml:context>
    <inkml:brush xml:id="br0">
      <inkml:brushProperty name="width" value="0.05" units="cm"/>
      <inkml:brushProperty name="height" value="0.05" units="cm"/>
      <inkml:brushProperty name="color" value="#E71224"/>
    </inkml:brush>
  </inkml:definitions>
  <inkml:trace contextRef="#ctx0" brushRef="#br0">1 68 11234 0 0,'7'-1'836'0'0,"0"0"-1"0"0,0 1 0 0 0,13 0 0 0 0,160 1 4616 0 0,-11-15-4282 0 0,-114 13-1070 0 0,2 1 56 0 0,106-13 1 0 0,-144 11-144 0 0,-16 2-7 0 0,0 0-1 0 0,-1 0 0 0 0,1 0 0 0 0,0 0 0 0 0,-1-1 0 0 0,1 1 1 0 0,0-1-1 0 0,-1 1 0 0 0,1-1 0 0 0,-1 0 0 0 0,4-2 0 0 0,1 3-643 0 0,-15-2-1932 0 0,-24-17-6013 0 0,21 11 6721 0 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12:49:13.839"/>
    </inkml:context>
    <inkml:brush xml:id="br0">
      <inkml:brushProperty name="width" value="0.05" units="cm"/>
      <inkml:brushProperty name="height" value="0.05" units="cm"/>
      <inkml:brushProperty name="color" value="#E71224"/>
    </inkml:brush>
  </inkml:definitions>
  <inkml:trace contextRef="#ctx0" brushRef="#br0">124 1 8370 0 0,'0'0'86'0'0,"0"0"1"0"0,0 0 0 0 0,-1 0-1 0 0,1 0 1 0 0,0 0 0 0 0,-1 0-1 0 0,1 0 1 0 0,0 0 0 0 0,0 0-1 0 0,-1 0 1 0 0,1 0 0 0 0,0 0-1 0 0,-1 0 1 0 0,1 0 0 0 0,0 0-1 0 0,0 0 1 0 0,-1 1 0 0 0,1-1 0 0 0,0 0-1 0 0,0 0 1 0 0,-1 0 0 0 0,1 0-1 0 0,0 0 1 0 0,0 1 0 0 0,-1-1-1 0 0,1 0 1 0 0,0 0 0 0 0,0 1-1 0 0,0-1 1 0 0,-1 0 0 0 0,1 0-1 0 0,0 1 1 0 0,0-1 0 0 0,0 0-1 0 0,0 0 1 0 0,0 1 0 0 0,0-1-1 0 0,0 0 1 0 0,0 1 0 0 0,-1-1-1 0 0,1 0 1 0 0,0 0 0 0 0,0 1-1 0 0,0-1 1 0 0,0 0 0 0 0,0 1-1 0 0,1-1 1 0 0,-1 0 0 0 0,0 0-1 0 0,0 1 1 0 0,3 23-156 0 0,-1-13 650 0 0,-2 6 112 0 0,0 0 1 0 0,-2-1-1 0 0,0 1 1 0 0,-6 24 0 0 0,-26 66 1628 0 0,5-13-1063 0 0,-7 66 240 0 0,32-133-1211 0 0,1 0 1 0 0,0 0-1 0 0,4 53 1 0 0,0-76-266 0 0,-1 1 0 0 0,1-1-1 0 0,0 1 1 0 0,1-1 0 0 0,-1 0 0 0 0,1 1 0 0 0,0-1 0 0 0,0 0 0 0 0,0 0 0 0 0,0 0 0 0 0,1-1 0 0 0,-1 1 0 0 0,1-1 0 0 0,0 1 0 0 0,0-1 0 0 0,1 0 0 0 0,-1 0 0 0 0,1 0 0 0 0,-1 0 0 0 0,1-1 0 0 0,0 0 0 0 0,5 3 0 0 0,7 2 31 0 0,1-1 0 0 0,0 0 0 0 0,0-1 0 0 0,22 3 0 0 0,-19-4-3 0 0,-3-1-20 0 0,1-2 1 0 0,0 0-1 0 0,0-1 0 0 0,25-3 0 0 0,15 1 50 0 0,-35 0-67 0 0,0-1 0 0 0,0 0-1 0 0,0-2 1 0 0,24-8-1 0 0,15-3 2 0 0,-61 16-15 0 0,14-3-26 0 0,1 0 0 0 0,-1-1 0 0 0,0-1 0 0 0,0 0 0 0 0,-1-1 0 0 0,15-9-1 0 0,-27 14-53 0 0,0 0 0 0 0,-1 0-1 0 0,1 0 1 0 0,0-1 0 0 0,-1 1-1 0 0,1-1 1 0 0,-1 1 0 0 0,0-1-1 0 0,1 1 1 0 0,-1-1 0 0 0,0 0-1 0 0,0 0 1 0 0,0 0 0 0 0,0 1-1 0 0,0-1 1 0 0,-1 0 0 0 0,1-3-1 0 0,0 4-159 0 0,-1-1-1 0 0,-1 1 1 0 0,1-1-1 0 0,0 1 1 0 0,0-1 0 0 0,-1 1-1 0 0,1-1 1 0 0,0 1-1 0 0,-1-1 1 0 0,0 1-1 0 0,1-1 1 0 0,-1 1-1 0 0,0 0 1 0 0,0-1-1 0 0,1 1 1 0 0,-1 0 0 0 0,-2-2-1 0 0,-4-3-1148 0 0,0 0 0 0 0,0 1-1 0 0,0 0 1 0 0,-1 0 0 0 0,0 1-1 0 0,-11-5 1 0 0,-9-3-3085 0 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12:49:14.194"/>
    </inkml:context>
    <inkml:brush xml:id="br0">
      <inkml:brushProperty name="width" value="0.05" units="cm"/>
      <inkml:brushProperty name="height" value="0.05" units="cm"/>
      <inkml:brushProperty name="color" value="#E71224"/>
    </inkml:brush>
  </inkml:definitions>
  <inkml:trace contextRef="#ctx0" brushRef="#br0">18 169 11426 0 0,'-17'2'1328'0'0,"25"2"-923"0"0,29 2 306 0 0,7-7 265 0 0,0-2 0 0 0,-1-3 0 0 0,1-1 0 0 0,80-24 1 0 0,-85 18-1025 0 0,-1-2 0 0 0,43-23 0 0 0,-80 38 59 0 0,4-2-264 0 0,-1-1 0 0 0,0 1-1 0 0,1-1 1 0 0,-1 1 0 0 0,5-6 0 0 0,-8 7 15 0 0,0 0-1 0 0,0 0 1 0 0,0 0 0 0 0,-1 0 0 0 0,1-1 0 0 0,0 1-1 0 0,-1 0 1 0 0,1 0 0 0 0,-1 0 0 0 0,1-1 0 0 0,-1 1-1 0 0,1 0 1 0 0,-1-1 0 0 0,0 1 0 0 0,0 0 0 0 0,0-1-1 0 0,0 1 1 0 0,0 0 0 0 0,0-1 0 0 0,0 1 0 0 0,0-1-1 0 0,0 1 1 0 0,-1 0 0 0 0,0-3 0 0 0,-5-8-3224 0 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12:49:14.528"/>
    </inkml:context>
    <inkml:brush xml:id="br0">
      <inkml:brushProperty name="width" value="0.05" units="cm"/>
      <inkml:brushProperty name="height" value="0.05" units="cm"/>
      <inkml:brushProperty name="color" value="#E71224"/>
    </inkml:brush>
  </inkml:definitions>
  <inkml:trace contextRef="#ctx0" brushRef="#br0">0 16 13467 0 0,'4'-1'84'0'0,"-1"0"1"0"0,1 0-1 0 0,-1 0 0 0 0,1 0 1 0 0,0 1-1 0 0,0 0 1 0 0,-1-1-1 0 0,8 2 0 0 0,-5-1 30 0 0,87-5 1193 0 0,110 0 3 0 0,-65 17-1652 0 0,-57-3-2721 0 0,1-6-4716 0 0,-51-4 7119 0 0</inkml:trace>
  <inkml:trace contextRef="#ctx0" brushRef="#br0" timeOffset="1">1316 5 12443 0 0,'11'11'1875'0'0,"-8"-8"-1730"0"0,0 0 1 0 0,0 0 0 0 0,-1 0 0 0 0,1 0-1 0 0,-1 1 1 0 0,0-1 0 0 0,0 1-1 0 0,0-1 1 0 0,0 1 0 0 0,0 0-1 0 0,-1 0 1 0 0,2 5 0 0 0,-1 1 411 0 0,-1 1 0 0 0,0 0 0 0 0,-1 16 0 0 0,-8 130 1622 0 0,1-2-1417 0 0,4 204-116 0 0,6-338-581 0 0,-3-21-92 0 0,-1 0-1 0 0,1 1 1 0 0,0-1-1 0 0,0 1 0 0 0,0-1 1 0 0,0 0-1 0 0,0 1 1 0 0,0-1-1 0 0,1 1 1 0 0,-1-1-1 0 0,0 1 1 0 0,0-1-1 0 0,0 0 0 0 0,0 1 1 0 0,0-1-1 0 0,1 1 1 0 0,-1-1-1 0 0,0 0 1 0 0,0 1-1 0 0,1-1 0 0 0,-1 0 1 0 0,0 1-1 0 0,0-1 1 0 0,1 0-1 0 0,-1 0 1 0 0,0 1-1 0 0,1-1 1 0 0,-1 0-1 0 0,0 0 0 0 0,1 1 1 0 0,-1-1-1 0 0,1 0 1 0 0,-1 0-1 0 0,0 0 1 0 0,1 0-1 0 0,-1 0 1 0 0,1 1-1 0 0,-1-1 0 0 0,0 0 1 0 0,1 0-1 0 0,-1 0 1 0 0,1 0-1 0 0,0-2-210 0 0,0 1 0 0 0,-1 0 0 0 0,1-1 0 0 0,-1 1 0 0 0,1 0 0 0 0,-1-1 0 0 0,0 1 0 0 0,0-1 0 0 0,0 1 0 0 0,1-1-1 0 0,-1 1 1 0 0,0 0 0 0 0,-1-1 0 0 0,1-2 0 0 0,0 0-440 0 0,1-54-9528 0 0,-2 37 9523 0 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12:49:14.877"/>
    </inkml:context>
    <inkml:brush xml:id="br0">
      <inkml:brushProperty name="width" value="0.05" units="cm"/>
      <inkml:brushProperty name="height" value="0.05" units="cm"/>
      <inkml:brushProperty name="color" value="#E71224"/>
    </inkml:brush>
  </inkml:definitions>
  <inkml:trace contextRef="#ctx0" brushRef="#br0">39 37 15627 0 0,'-39'0'3333'0'0,"40"-1"-3258"0"0,-1 1 1 0 0,1 0-1 0 0,-1-1 0 0 0,1 1 1 0 0,-1 0-1 0 0,1-1 0 0 0,-1 1 1 0 0,1 0-1 0 0,-1-1 0 0 0,1 1 0 0 0,0 0 1 0 0,-1 0-1 0 0,1 0 0 0 0,-1 0 1 0 0,1 0-1 0 0,0 0 0 0 0,-1-1 1 0 0,1 1-1 0 0,-1 1 0 0 0,1-1 1 0 0,0 0-1 0 0,-1 0 0 0 0,2 0 1 0 0,20 4 511 0 0,-16-3-264 0 0,12 1-44 0 0,0-2 1 0 0,0 0-1 0 0,0-1 1 0 0,0-1-1 0 0,23-5 1 0 0,18-1 77 0 0,281-13 342 0 0,-201 26-734 0 0,-138-5 2 0 0,1 0-1 0 0,-1-1 1 0 0,0 1-1 0 0,0 1 1 0 0,0-1 0 0 0,0 0-1 0 0,0 0 1 0 0,0 0 0 0 0,0 0-1 0 0,0 1 1 0 0,0-1 0 0 0,0 1-1 0 0,0-1 1 0 0,0 1-1 0 0,1 0 1 0 0,-1 0-85 0 0,-1-1 0 0 0,0 0 0 0 0,0 1 0 0 0,0-1 0 0 0,0 0 0 0 0,0 1 0 0 0,1-1 0 0 0,-1 0 0 0 0,0 1 0 0 0,0-1 0 0 0,0 0 0 0 0,0 1 0 0 0,0-1 0 0 0,0 1-1 0 0,0-1 1 0 0,0 0 0 0 0,-1 1 0 0 0,1-1 0 0 0,0 0 0 0 0,0 1 0 0 0,0-1 0 0 0,0 0 0 0 0,0 1 0 0 0,0-1 0 0 0,-1 0 0 0 0,1 1 0 0 0,0-1 0 0 0,0 0 0 0 0,-1 1 0 0 0,-1 2-1053 0 0,-1-1 1 0 0,0 1-1 0 0,0 0 0 0 0,0-1 1 0 0,0 0-1 0 0,0 1 0 0 0,-5 1 1 0 0,-9 5-1324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12:35:10.637"/>
    </inkml:context>
    <inkml:brush xml:id="br0">
      <inkml:brushProperty name="width" value="0.05" units="cm"/>
      <inkml:brushProperty name="height" value="0.05" units="cm"/>
      <inkml:brushProperty name="color" value="#E71224"/>
    </inkml:brush>
  </inkml:definitions>
  <inkml:trace contextRef="#ctx0" brushRef="#br0">35 631 16508 0 0,'37'5'647'0'0,"0"-3"1"0"0,1-1-1 0 0,-1-2 1 0 0,62-8 0 0 0,43-20 290 0 0,44-6-703 0 0,-140 29-198 0 0,1-2-1 0 0,87-28 0 0 0,-130 34-50 0 0,1 0-1 0 0,-1 0 1 0 0,1-1-1 0 0,-1 1 0 0 0,5-5 1 0 0,-8 7-85 0 0,-1 0 1 0 0,1-1-1 0 0,-1 1 0 0 0,1-1 1 0 0,0 1-1 0 0,-1-1 1 0 0,1 1-1 0 0,-1-1 1 0 0,1 1-1 0 0,-1-1 1 0 0,0 1-1 0 0,1-1 1 0 0,-1 0-1 0 0,1 1 1 0 0,-1-1-1 0 0,0 0 0 0 0,0 1 1 0 0,1-1-1 0 0,-1 0 1 0 0,0 1-1 0 0,0-1 1 0 0,0 0-1 0 0,0 1 1 0 0,0-1-1 0 0,0 0 1 0 0,0 0-1 0 0,0 1 1 0 0,0-1-1 0 0,0 0 0 0 0,0 0 1 0 0,0 1-1 0 0,-1-1 1 0 0,1 0-1 0 0,0 1 1 0 0,0-1-1 0 0,-1 0 1 0 0,1 1-1 0 0,0-1 1 0 0,-1 1-1 0 0,1-1 1 0 0,-1 0-1 0 0,1 1 0 0 0,-2-1 1 0 0,-8-7-2480 0 0</inkml:trace>
  <inkml:trace contextRef="#ctx0" brushRef="#br0" timeOffset="1">0 206 10290 0 0,'1'-1'358'0'0,"0"1"0"0"0,-1-1-1 0 0,1 0 1 0 0,0 1 0 0 0,0-1-1 0 0,-1 1 1 0 0,1-1 0 0 0,0 1-1 0 0,0 0 1 0 0,0-1 0 0 0,0 1-1 0 0,0 0 1 0 0,0-1 0 0 0,-1 1-1 0 0,1 0 1 0 0,0 0 0 0 0,2 0 0 0 0,20 0 1680 0 0,-13 1-2177 0 0,75-2 653 0 0,1-4 0 0 0,113-21 0 0 0,-29-4 301 0 0,-64 14-452 0 0,191-57 0 0 0,-284 69-485 0 0,-1-1 0 0 0,17-9 0 0 0,-11 1-3943 0 0,-18 0-5173 0 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12:49:15.246"/>
    </inkml:context>
    <inkml:brush xml:id="br0">
      <inkml:brushProperty name="width" value="0.05" units="cm"/>
      <inkml:brushProperty name="height" value="0.05" units="cm"/>
      <inkml:brushProperty name="color" value="#E71224"/>
    </inkml:brush>
  </inkml:definitions>
  <inkml:trace contextRef="#ctx0" brushRef="#br0">1 34 9890 0 0,'2'1'463'0'0,"0"1"1"0"0,1-1-1 0 0,-1 0 0 0 0,1 1 1 0 0,-1-1-1 0 0,1-1 0 0 0,-1 1 1 0 0,1 0-1 0 0,4 0 0 0 0,2 0-66 0 0,0-1 0 0 0,0 0 0 0 0,14-2 0 0 0,9-1 944 0 0,284-3 4547 0 0,-40 8-5160 0 0,-256-3-710 0 0,0 0 1 0 0,32-7 0 0 0,5-1-646 0 0,-52 9 261 0 0,17-3-672 0 0,-22 3 870 0 0,0 0 1 0 0,1-1 0 0 0,-1 1 0 0 0,0 0-1 0 0,1 0 1 0 0,-1 0 0 0 0,0 0-1 0 0,1 0 1 0 0,-1 0 0 0 0,0-1 0 0 0,1 1-1 0 0,-1 0 1 0 0,0 0 0 0 0,0 0-1 0 0,1-1 1 0 0,-1 1 0 0 0,0 0 0 0 0,0 0-1 0 0,1-1 1 0 0,-1 1 0 0 0,0 0-1 0 0,0-1 1 0 0,0 1 0 0 0,0 0-1 0 0,1-1 1 0 0,-1 1 0 0 0,0 0 0 0 0,0-1-1 0 0,0 1 1 0 0,0 0 0 0 0,0-1-1 0 0,0 1 1 0 0,0 0 0 0 0,0-1 0 0 0,0 1-1 0 0,0 0 1 0 0,0-1 0 0 0,0 1-1 0 0,0 0 1 0 0,0-1 0 0 0,0 1 0 0 0,0 0-1 0 0,-1-1 1 0 0,1 1 0 0 0,0 0-1 0 0,0-1 1 0 0,0 1 0 0 0,-1 0 0 0 0,1-1-1 0 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12:49:17.904"/>
    </inkml:context>
    <inkml:brush xml:id="br0">
      <inkml:brushProperty name="width" value="0.05" units="cm"/>
      <inkml:brushProperty name="height" value="0.05" units="cm"/>
      <inkml:brushProperty name="color" value="#E71224"/>
    </inkml:brush>
  </inkml:definitions>
  <inkml:trace contextRef="#ctx0" brushRef="#br0">99 1 4545 0 0,'-5'4'3815'0'0,"-6"13"-2439"0"0,-1 11-1211 0 0,9-16 529 0 0,0 1 1 0 0,1 0 0 0 0,-1 25-1 0 0,0-2 466 0 0,-17 81 1039 0 0,-4 42-56 0 0,18-111-1561 0 0,3-25-267 0 0,0 30 0 0 0,3-45-277 0 0,0 0 0 0 0,1 0 0 0 0,0-1 0 0 0,1 1 0 0 0,0 0 0 0 0,0 0 0 0 0,5 11 1 0 0,-4-11-17 0 0,1-1 1 0 0,0 1-1 0 0,0-1 1 0 0,1 0-1 0 0,0-1 1 0 0,0 1 0 0 0,0-1-1 0 0,1 0 1 0 0,0 0-1 0 0,0-1 1 0 0,0 0-1 0 0,1 0 1 0 0,10 6 0 0 0,-3-4 34 0 0,1 0 1 0 0,0-1-1 0 0,0 0 1 0 0,1-2-1 0 0,-1 0 0 0 0,1 0 1 0 0,0-2-1 0 0,0 0 1 0 0,32 0-1 0 0,0-4 15 0 0,0-2 0 0 0,48-10-1 0 0,-80 11-68 0 0,0 0 1 0 0,0-1-1 0 0,0-1 0 0 0,-1-1 0 0 0,0 0 1 0 0,16-9-1 0 0,-30 14-70 0 0,0 1 1 0 0,0-1-1 0 0,-1 1 0 0 0,1-1 1 0 0,0 1-1 0 0,-1-1 0 0 0,1 0 1 0 0,-1 1-1 0 0,1-1 0 0 0,-1 0 1 0 0,1 1-1 0 0,-1-1 0 0 0,1 0 1 0 0,-1 0-1 0 0,0 1 1 0 0,0-1-1 0 0,1 0 0 0 0,-1 0 1 0 0,0 0-1 0 0,0 0 0 0 0,0 1 1 0 0,0-1-1 0 0,0-1 0 0 0,0 0-402 0 0,0 1 0 0 0,0-1-1 0 0,-1 1 1 0 0,1-1-1 0 0,0 1 1 0 0,-1-1 0 0 0,0 1-1 0 0,1-1 1 0 0,-1 1-1 0 0,0 0 1 0 0,0-1-1 0 0,1 1 1 0 0,-1 0 0 0 0,0 0-1 0 0,0 0 1 0 0,-1 0-1 0 0,1-1 1 0 0,0 1 0 0 0,-2-1-1 0 0,-9-4-4007 0 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12:49:18.287"/>
    </inkml:context>
    <inkml:brush xml:id="br0">
      <inkml:brushProperty name="width" value="0.05" units="cm"/>
      <inkml:brushProperty name="height" value="0.05" units="cm"/>
      <inkml:brushProperty name="color" value="#E71224"/>
    </inkml:brush>
  </inkml:definitions>
  <inkml:trace contextRef="#ctx0" brushRef="#br0">0 100 7746 0 0,'2'-2'-84'0'0,"-2"1"303"0"0,1 0 0 0 0,0 0 0 0 0,-1 0 0 0 0,1 0 0 0 0,0 0 0 0 0,0 0 0 0 0,0 0-1 0 0,0 0 1 0 0,0 0 0 0 0,0 0 0 0 0,0 0 0 0 0,0 0 0 0 0,0 1 0 0 0,0-1 0 0 0,0 1 0 0 0,1-1 0 0 0,-1 1 0 0 0,0-1 0 0 0,0 1 0 0 0,1-1 0 0 0,-1 1-1 0 0,0 0 1 0 0,1 0 0 0 0,-1 0 0 0 0,0 0 0 0 0,1 0 0 0 0,-1 0 0 0 0,3 0 0 0 0,16-1 722 0 0,1-1 0 0 0,-1-2 0 0 0,30-8 0 0 0,6-1 41 0 0,91-3-372 0 0,-8 1-459 0 0,-94 13-66 0 0,-39 3-308 0 0,1-1-1 0 0,-1 0 0 0 0,1-1 1 0 0,-1 1-1 0 0,0-1 0 0 0,1 0 1 0 0,-1-1-1 0 0,10-3 0 0 0,-9-2-1889 0 0</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12:49:18.628"/>
    </inkml:context>
    <inkml:brush xml:id="br0">
      <inkml:brushProperty name="width" value="0.05" units="cm"/>
      <inkml:brushProperty name="height" value="0.05" units="cm"/>
      <inkml:brushProperty name="color" value="#E71224"/>
    </inkml:brush>
  </inkml:definitions>
  <inkml:trace contextRef="#ctx0" brushRef="#br0">1 117 13083 0 0,'0'-1'40'0'0,"0"0"1"0"0,0 0 0 0 0,0 0-1 0 0,0 0 1 0 0,0 0 0 0 0,0 0-1 0 0,0 0 1 0 0,0 1-1 0 0,0-1 1 0 0,0 0 0 0 0,1 0-1 0 0,-1 0 1 0 0,0 0 0 0 0,1 1-1 0 0,-1-1 1 0 0,1 0 0 0 0,-1 0-1 0 0,1 1 1 0 0,-1-1-1 0 0,1 0 1 0 0,-1 1 0 0 0,1-1-1 0 0,0 0 1 0 0,-1 1 0 0 0,1-1-1 0 0,1 0 1 0 0,27-13 1197 0 0,-15 7 109 0 0,-5 3-971 0 0,0 1 0 0 0,0-1 0 0 0,0 1 0 0 0,0 1-1 0 0,0 0 1 0 0,13-1 0 0 0,60-2 36 0 0,-52 5-261 0 0,100-4 69 0 0,84-3-57 0 0,-212 6-165 0 0,11 1-167 0 0,1-2 1 0 0,-1 1-1 0 0,1-2 1 0 0,16-5-1 0 0,-14-3-2226 0 0,-16 10 2032 0 0,1 0 0 0 0,0 0 0 0 0,0 0 0 0 0,0 1 0 0 0,-1-1 0 0 0,1 0 0 0 0,0 1 0 0 0,0-1 0 0 0,0 0 0 0 0,0 1 0 0 0,0-1-1 0 0,0 1 1 0 0,0 0 0 0 0,0-1 0 0 0,0 1 0 0 0,1 0 0 0 0,-1 0 0 0 0,0 0 0 0 0,0-1 0 0 0,1 1 0 0 0</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12:49:19.089"/>
    </inkml:context>
    <inkml:brush xml:id="br0">
      <inkml:brushProperty name="width" value="0.05" units="cm"/>
      <inkml:brushProperty name="height" value="0.05" units="cm"/>
      <inkml:brushProperty name="color" value="#E71224"/>
    </inkml:brush>
  </inkml:definitions>
  <inkml:trace contextRef="#ctx0" brushRef="#br0">0 185 5753 0 0,'1'0'142'0'0,"-1"-1"1"0"0,1 1-1 0 0,0 0 0 0 0,-1 0 0 0 0,1-1 1 0 0,0 1-1 0 0,-1 0 0 0 0,1 0 0 0 0,0 0 1 0 0,-1 0-1 0 0,1 0 0 0 0,0 0 0 0 0,-1 0 1 0 0,1 0-1 0 0,0 0 0 0 0,-1 0 0 0 0,1 1 1 0 0,0-1-1 0 0,-1 0 0 0 0,1 0 0 0 0,0 0 1 0 0,-1 1-1 0 0,1-1 0 0 0,-1 0 0 0 0,1 1 0 0 0,0-1 1 0 0,-1 1-1 0 0,1-1 0 0 0,0 1 0 0 0,0 0-94 0 0,-1-1-1 0 0,1 1 0 0 0,0-1 1 0 0,0 1-1 0 0,-1 0 0 0 0,1 0 1 0 0,0-1-1 0 0,-1 1 0 0 0,1 0 0 0 0,0 0 1 0 0,-1 0-1 0 0,1 0 0 0 0,-1-1 1 0 0,0 1-1 0 0,1 0 0 0 0,-1 0 0 0 0,0 0 1 0 0,1 0-1 0 0,-1 2 0 0 0,-2 18 848 0 0,1 1 0 0 0,1 0 0 0 0,1 0 0 0 0,0 0 0 0 0,7 26 0 0 0,0 19 199 0 0,1 6-44 0 0,-4-38-524 0 0,1 48 0 0 0,-2 34 109 0 0,0 41 331 0 0,4-110-564 0 0,-3-83 116 0 0,-6-13-479 0 0,-11-84-1 0 0,5 73-37 0 0,-10-46 2 0 0,-2-36 29 0 0,18 123-29 0 0,-1-5-1 0 0,1 0 0 0 0,1-1-1 0 0,0 1 1 0 0,2 0 0 0 0,7-34-1 0 0,-5 43-4 0 0,0-1 0 0 0,1 1-1 0 0,0 0 1 0 0,1 0 0 0 0,12-19-1 0 0,-9 18-5 0 0,0 1-1 0 0,1 1 0 0 0,1 0 1 0 0,15-15-1 0 0,-21 23 4 0 0,1 0 1 0 0,0 1-1 0 0,1 0 1 0 0,-1 0-1 0 0,1 0 1 0 0,0 1-1 0 0,0 0 1 0 0,0 0-1 0 0,0 1 1 0 0,0-1-1 0 0,15-1 1 0 0,-12 3 0 0 0,1 1 0 0 0,0 0 0 0 0,0 0 1 0 0,-1 1-1 0 0,1 0 0 0 0,0 1 0 0 0,-1 0 0 0 0,1 1 1 0 0,-1 0-1 0 0,0 1 0 0 0,0 0 0 0 0,0 0 0 0 0,-1 1 0 0 0,12 7 1 0 0,6 7-12 0 0,-1 1 0 0 0,-1 1 0 0 0,32 32 0 0 0,-49-45 22 0 0,-1 1 0 0 0,1 0 1 0 0,-1 0-1 0 0,-1 0 1 0 0,0 1-1 0 0,0 0 0 0 0,-1 0 1 0 0,7 17-1 0 0,-11-22-3 0 0,1-1 0 0 0,-1 1 0 0 0,0-1 0 0 0,-1 1 0 0 0,1 0 0 0 0,-1 0 0 0 0,1-1 0 0 0,-1 1 1 0 0,-1 0-1 0 0,1-1 0 0 0,-1 1 0 0 0,0 0 0 0 0,0-1 0 0 0,0 1 0 0 0,0-1 0 0 0,-1 1 0 0 0,0-1 0 0 0,0 1 0 0 0,0-1 0 0 0,-1 0 0 0 0,1 0 0 0 0,-1 0 0 0 0,-4 4 0 0 0,-5 4 15 0 0,-1 0 0 0 0,-1-1 0 0 0,0-1 0 0 0,0 0 0 0 0,-1-1 0 0 0,0 0 0 0 0,0-1 0 0 0,-1-1 0 0 0,-19 6 0 0 0,-5-1 21 0 0,-1-1 0 0 0,-66 9 1 0 0,70-14-22 0 0,27-3-13 0 0,-1-1 1 0 0,1-1 0 0 0,-15 1 0 0 0,5-2-195 0 0,0-1 1 0 0,0-1-1 0 0,-23-5 0 0 0,43 7 164 0 0,0 0 0 0 0,-1 0 0 0 0,1 0 0 0 0,0 0-1 0 0,0 0 1 0 0,0 0 0 0 0,-1 0 0 0 0,1 0 0 0 0,0 0-1 0 0,0 0 1 0 0,0 0 0 0 0,0 0 0 0 0,-1 0 0 0 0,1 0-1 0 0,0 0 1 0 0,0 0 0 0 0,0 0 0 0 0,-1 0 0 0 0,1-1 0 0 0,0 1-1 0 0,0 0 1 0 0,0 0 0 0 0,0 0 0 0 0,0 0 0 0 0,-1 0-1 0 0,1 0 1 0 0,0-1 0 0 0,0 1 0 0 0,0 0 0 0 0,0 0-1 0 0,0 0 1 0 0,0 0 0 0 0,0-1 0 0 0,-1 1 0 0 0,1 0-1 0 0,0 0 1 0 0,0 0 0 0 0,0 0 0 0 0,0-1 0 0 0,0 1 0 0 0,0 0-1 0 0,0 0 1 0 0,0 0 0 0 0,0-1 0 0 0,9-4-2278 0 0,15-3-2988 0 0,-13 6 1349 0 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12:49:20.141"/>
    </inkml:context>
    <inkml:brush xml:id="br0">
      <inkml:brushProperty name="width" value="0.05" units="cm"/>
      <inkml:brushProperty name="height" value="0.05" units="cm"/>
      <inkml:brushProperty name="color" value="#E71224"/>
    </inkml:brush>
  </inkml:definitions>
  <inkml:trace contextRef="#ctx0" brushRef="#br0">36 3 13835 0 0,'-1'-2'561'0'0,"1"5"-64"0"0,4 22 585 0 0,-19 100 1180 0 0,-4 71-1279 0 0,17-155-888 0 0,0 142 191 0 0,3-145-220 0 0,2 0-1 0 0,14 64 1 0 0,-16-97-72 0 0,8 26 88 0 0,-9-30-90 0 0,0 0 0 0 0,1 1 0 0 0,-1-1-1 0 0,1 0 1 0 0,-1 0 0 0 0,1 0 0 0 0,0 0 0 0 0,-1 0 0 0 0,1 1-1 0 0,0-1 1 0 0,0 0 0 0 0,-1-1 0 0 0,1 1 0 0 0,0 0 0 0 0,0 0-1 0 0,0 0 1 0 0,0 0 0 0 0,2 0 0 0 0,-3-1-44 0 0,1 0 0 0 0,0 0 0 0 0,-1 0 0 0 0,1-1 0 0 0,0 1 0 0 0,-1 0 0 0 0,1 0 0 0 0,-1-1 0 0 0,1 1 0 0 0,0 0 0 0 0,-1-1 0 0 0,1 1 0 0 0,-1-1 0 0 0,1 1 0 0 0,-1 0 0 0 0,1-1 0 0 0,-1 1 0 0 0,0-1 0 0 0,1 1 0 0 0,-1-1 0 0 0,0 0 0 0 0,1 1 0 0 0,-1-1 0 0 0,1-1 0 0 0,7-17-2092 0 0,-7 16 1484 0 0,1-2-268 0 0,-1 0-1 0 0,1 0 1 0 0,-1-1-1 0 0,0 1 0 0 0,-1 0 1 0 0,1-7-1 0 0,-1-17-4089 0 0</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12:49:20.502"/>
    </inkml:context>
    <inkml:brush xml:id="br0">
      <inkml:brushProperty name="width" value="0.05" units="cm"/>
      <inkml:brushProperty name="height" value="0.05" units="cm"/>
      <inkml:brushProperty name="color" value="#E71224"/>
    </inkml:brush>
  </inkml:definitions>
  <inkml:trace contextRef="#ctx0" brushRef="#br0">3 55 14027 0 0,'0'0'51'0'0,"-1"-1"0"0"0,1 1-1 0 0,0-1 1 0 0,0 1 0 0 0,-1 0 0 0 0,1-1 0 0 0,0 1 0 0 0,0-1-1 0 0,0 1 1 0 0,0-1 0 0 0,-1 1 0 0 0,1-1 0 0 0,0 1-1 0 0,0-1 1 0 0,0 1 0 0 0,0-1 0 0 0,0 0 0 0 0,1 1 0 0 0,-1-1-1 0 0,0 1 1 0 0,0-1 0 0 0,0 1 0 0 0,0 0 0 0 0,0-1-1 0 0,1 1 1 0 0,-1-1 0 0 0,0 1 0 0 0,0-1 0 0 0,1 0 0 0 0,16-8 1106 0 0,31 1 578 0 0,-39 7-1287 0 0,115-12 613 0 0,0 5-1 0 0,195 12 1 0 0,-302-3-1103 0 0,39 5 153 0 0,-52-5-195 0 0,0 0-1 0 0,0 0 1 0 0,1 0-1 0 0,-1 0 1 0 0,0 1-1 0 0,0 0 1 0 0,0 0-1 0 0,0 0 0 0 0,5 5 1 0 0,-8-6-208 0 0,0 0 0 0 0,0 0 0 0 0,-1 0 0 0 0,1 0 0 0 0,-1 0 0 0 0,1 0 0 0 0,-1 0 0 0 0,1 1 0 0 0,-1-1 0 0 0,0 0 0 0 0,0 0 0 0 0,1 0 0 0 0,-1 1 0 0 0,0-1 0 0 0,0 0 0 0 0,0 0 0 0 0,0 1 0 0 0,-1-1 0 0 0,1 0 0 0 0,0 0 0 0 0,0 1 0 0 0,-1-1 0 0 0,1 0 0 0 0,-1 0 0 0 0,1 0 0 0 0,-1 0 0 0 0,1 0 0 0 0,-1 0 0 0 0,0 1 0 0 0,0-2 0 0 0,1 1 0 0 0,-2 2 0 0 0,-9 6-1880 0 0</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12:49:20.864"/>
    </inkml:context>
    <inkml:brush xml:id="br0">
      <inkml:brushProperty name="width" value="0.05" units="cm"/>
      <inkml:brushProperty name="height" value="0.05" units="cm"/>
      <inkml:brushProperty name="color" value="#E71224"/>
    </inkml:brush>
  </inkml:definitions>
  <inkml:trace contextRef="#ctx0" brushRef="#br0">16 32 9666 0 0,'0'0'76'0'0,"-1"0"-1"0"0,0 0 1 0 0,0 1-1 0 0,0-1 1 0 0,0 0 0 0 0,1 1-1 0 0,-1-1 1 0 0,0 1-1 0 0,0-1 1 0 0,1 1-1 0 0,-1-1 1 0 0,0 1 0 0 0,1 0-1 0 0,-1-1 1 0 0,0 1-1 0 0,1 0 1 0 0,-1-1 0 0 0,1 1-1 0 0,-1 0 1 0 0,1 0-1 0 0,0 0 1 0 0,-1-1-1 0 0,1 1 1 0 0,0 0 0 0 0,-1 1-1 0 0,1 0-25 0 0,1-1-1 0 0,-1 0 0 0 0,0 0 0 0 0,1 0 1 0 0,-1 1-1 0 0,0-1 0 0 0,1 0 0 0 0,-1 0 1 0 0,1 0-1 0 0,0 0 0 0 0,-1 0 0 0 0,1 0 1 0 0,0 0-1 0 0,0 0 0 0 0,0 0 1 0 0,1 1-1 0 0,2 2 168 0 0,1 0 0 0 0,0-1 1 0 0,0 1-1 0 0,0-1 0 0 0,1 0 0 0 0,-1 0 1 0 0,8 2-1 0 0,1-2 312 0 0,0 1 0 0 0,0-2 1 0 0,0 0-1 0 0,0-1 0 0 0,18 0 0 0 0,75-9 762 0 0,-67 5-837 0 0,332-46 570 0 0,-283 28-1322 0 0,-30 7-2728 0 0,0 2-4562 0 0,-36 9 5342 0 0</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12:49:21.225"/>
    </inkml:context>
    <inkml:brush xml:id="br0">
      <inkml:brushProperty name="width" value="0.05" units="cm"/>
      <inkml:brushProperty name="height" value="0.05" units="cm"/>
      <inkml:brushProperty name="color" value="#E71224"/>
    </inkml:brush>
  </inkml:definitions>
  <inkml:trace contextRef="#ctx0" brushRef="#br0">1 5 18228 0 0,'5'-2'108'0'0,"1"1"-1"0"0,0 0 1 0 0,-1 1-1 0 0,1 0 1 0 0,0-1 0 0 0,0 2-1 0 0,-1-1 1 0 0,1 1-1 0 0,0 0 1 0 0,0 0 0 0 0,-1 0-1 0 0,1 1 1 0 0,-1 0-1 0 0,1 0 1 0 0,-1 1 0 0 0,8 4-1 0 0,3 2 230 0 0,0 2 1 0 0,0 0-1 0 0,22 21 0 0 0,-26-20-203 0 0,1 1-1 0 0,-2 1 1 0 0,0 0 0 0 0,-1 1 0 0 0,0 0 0 0 0,14 30-1 0 0,-8-8 239 0 0,22 74 0 0 0,-35-99-309 0 0,-1 0-1 0 0,0 0 0 0 0,1 16 0 0 0,-3-23-41 0 0,0 1-1 0 0,0-1 0 0 0,0 0 1 0 0,-1 1-1 0 0,0-1 1 0 0,0 0-1 0 0,0 0 0 0 0,-1 0 1 0 0,1 0-1 0 0,-4 5 1 0 0,5-9-40 0 0,0-1 0 0 0,0 0 0 0 0,0 0 0 0 0,0 1 0 0 0,0-1 0 0 0,0 0 1 0 0,0 0-1 0 0,0 1 0 0 0,-1-1 0 0 0,1 0 0 0 0,0 0 0 0 0,0 1 0 0 0,0-1 0 0 0,0 0 1 0 0,-1 0-1 0 0,1 0 0 0 0,0 1 0 0 0,0-1 0 0 0,0 0 0 0 0,-1 0 0 0 0,1 0 0 0 0,0 0 1 0 0,0 0-1 0 0,-1 0 0 0 0,1 1 0 0 0,0-1 0 0 0,0 0 0 0 0,-1 0 0 0 0,1 0 0 0 0,0 0 1 0 0,-1 0-1 0 0,1 0 0 0 0,4-11-2615 0 0,3 0 660 0 0,3-2-832 0 0</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12:49:21.587"/>
    </inkml:context>
    <inkml:brush xml:id="br0">
      <inkml:brushProperty name="width" value="0.05" units="cm"/>
      <inkml:brushProperty name="height" value="0.05" units="cm"/>
      <inkml:brushProperty name="color" value="#E71224"/>
    </inkml:brush>
  </inkml:definitions>
  <inkml:trace contextRef="#ctx0" brushRef="#br0">0 20 8930 0 0,'23'-6'1378'0'0,"-12"0"114"0"0,-11 6-1429 0 0,1 0 0 0 0,-1 0 0 0 0,0 0 0 0 0,0 0 0 0 0,0 0 0 0 0,0-1 0 0 0,0 1 0 0 0,1 0 0 0 0,-1 0 0 0 0,0 0 0 0 0,0 0 0 0 0,0-1 0 0 0,0 1 0 0 0,0 0 0 0 0,0 0 0 0 0,0 0 0 0 0,0-1 0 0 0,0 1 0 0 0,0 0 0 0 0,0 0 0 0 0,0 0 0 0 0,0-1 0 0 0,0 1 0 0 0,0 0 0 0 0,0 0 0 0 0,0 0 0 0 0,0-1 0 0 0,0 1 0 0 0,0 0 0 0 0,0 0 0 0 0,0 0 0 0 0,0-1 0 0 0,0 1 0 0 0,0 0 0 0 0,0 0 0 0 0,0 0 0 0 0,-1 0 0 0 0,1-1 0 0 0,0 1 0 0 0,0 0 0 0 0,0 0 0 0 0,-1 2 59 0 0,0 0 0 0 0,1 0 1 0 0,0 0-1 0 0,-1 0 0 0 0,1 0 1 0 0,0 0-1 0 0,0 0 0 0 0,0 0 1 0 0,0 0-1 0 0,1 4 0 0 0,-1-4 28 0 0,-5 201 4044 0 0,-7-115-3266 0 0,7-58-496 0 0,1 1 0 0 0,-1 46-1 0 0,17 138 709 0 0,-12-206-1080 0 0,1 0-1 0 0,0 0 0 0 0,0 0 0 0 0,1 0 0 0 0,0-1 1 0 0,1 1-1 0 0,0-1 0 0 0,6 14 0 0 0,-6-18-40 0 0,-1 0 0 0 0,1 0-1 0 0,0-1 1 0 0,0 1 0 0 0,0-1 0 0 0,0 1-1 0 0,1-1 1 0 0,-1 0 0 0 0,1-1-1 0 0,0 1 1 0 0,0-1 0 0 0,0 1-1 0 0,0-1 1 0 0,0 0 0 0 0,0-1-1 0 0,0 1 1 0 0,1-1 0 0 0,4 2 0 0 0,11 0 3 0 0,1-1 1 0 0,-1 0 0 0 0,0-2 0 0 0,1 0-1 0 0,-1-1 1 0 0,29-5 0 0 0,118-33 108 0 0,-152 35-261 0 0,-1 0-1 0 0,0-1 0 0 0,0-1 0 0 0,0 0 1 0 0,-1-1-1 0 0,0 0 0 0 0,0-1 1 0 0,12-10-1 0 0,-24 17-63 0 0,0 1-1 0 0,-1-1 1 0 0,1 0-1 0 0,0 0 1 0 0,-1 0-1 0 0,1 0 1 0 0,-1 0-1 0 0,1 0 1 0 0,-1 0-1 0 0,1 0 1 0 0,-1 0-1 0 0,0 0 1 0 0,0-1-1 0 0,1 1 1 0 0,-1 0-1 0 0,0 0 1 0 0,0 0-1 0 0,0 0 1 0 0,0 0-1 0 0,0 0 1 0 0,-1-1-1 0 0,1 1 1 0 0,0 0-1 0 0,0 0 1 0 0,-1 0-1 0 0,1 0 1 0 0,0 0-1 0 0,-1 0 1 0 0,0 0-1 0 0,1 0 1 0 0,-1 0-1 0 0,1 0 1 0 0,-1 0-1 0 0,0 0 1 0 0,0 0-1 0 0,1 1 1 0 0,-3-2-1 0 0,-6-9-2864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12:35:13.006"/>
    </inkml:context>
    <inkml:brush xml:id="br0">
      <inkml:brushProperty name="width" value="0.05" units="cm"/>
      <inkml:brushProperty name="height" value="0.05" units="cm"/>
      <inkml:brushProperty name="color" value="#E71224"/>
    </inkml:brush>
  </inkml:definitions>
  <inkml:trace contextRef="#ctx0" brushRef="#br0">239 10 2969 0 0,'1'-10'5039'0'0,"-1"14"-2722"0"0,-3 2-1301 0 0,-7 14 498 0 0,-10 30 0 0 0,2-4-617 0 0,-34 75 1003 0 0,-61 211-1 0 0,106-303-1790 0 0,1 0 1 0 0,2 0-1 0 0,0 1 0 0 0,2-1 0 0 0,2 1 0 0 0,0 0 0 0 0,2-1 0 0 0,2 1 0 0 0,9 40 0 0 0,-12-65-90 0 0,1 0-1 0 0,1 0 1 0 0,-1 0-1 0 0,1-1 1 0 0,-1 1-1 0 0,1-1 0 0 0,1 0 1 0 0,-1 0-1 0 0,1 0 1 0 0,-1 0-1 0 0,1 0 1 0 0,0-1-1 0 0,5 4 1 0 0,0-1 18 0 0,-1-1 1 0 0,1 0 0 0 0,0 0 0 0 0,1 0 0 0 0,-1-2-1 0 0,11 4 1 0 0,3-1 17 0 0,1-1 0 0 0,0-2 0 0 0,0 0-1 0 0,0-2 1 0 0,28-1 0 0 0,0-4 57 0 0,68-14-1 0 0,-83 13-97 0 0,-29 5-10 0 0,1-1 0 0 0,-1-1 0 0 0,0 1 0 0 0,1-1 0 0 0,-1-1 0 0 0,0 1 0 0 0,-1-1 0 0 0,1-1 0 0 0,10-5 0 0 0,35-20-1639 0 0,-53 28 1471 0 0,0 1 0 0 0,0-1 1 0 0,0 1-1 0 0,0 0 1 0 0,0-1-1 0 0,0 1 0 0 0,0-1 1 0 0,0 1-1 0 0,0 0 1 0 0,0-1-1 0 0,0 1 0 0 0,0-1 1 0 0,0 1-1 0 0,0 0 1 0 0,0-1-1 0 0,0 1 0 0 0,-1 0 1 0 0,1-1-1 0 0,0 1 1 0 0,0 0-1 0 0,0-1 1 0 0,-1 1-1 0 0,1 0 0 0 0,0-1 1 0 0,0 1-1 0 0,-1 0 1 0 0,1-1-1 0 0,0 1 0 0 0,-1 0 1 0 0,-5-5-2296 0 0</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12:49:21.945"/>
    </inkml:context>
    <inkml:brush xml:id="br0">
      <inkml:brushProperty name="width" value="0.05" units="cm"/>
      <inkml:brushProperty name="height" value="0.05" units="cm"/>
      <inkml:brushProperty name="color" value="#E71224"/>
    </inkml:brush>
  </inkml:definitions>
  <inkml:trace contextRef="#ctx0" brushRef="#br0">1 383 16484 0 0,'1'-1'17'0'0,"1"1"0"0"0,0-1 0 0 0,-1 1 0 0 0,1-1 1 0 0,0 1-1 0 0,0 0 0 0 0,0-1 0 0 0,-1 1 0 0 0,1 0 1 0 0,0 0-1 0 0,0 0 0 0 0,3 1 0 0 0,-4-1-10 0 0,67 3 549 0 0,1-2-1 0 0,-1-4 1 0 0,84-14-1 0 0,-37 4-515 0 0,-13 4-1436 0 0,-99 8 1335 0 0,27-6-3589 0 0,-29 7 3212 0 0,1-1-1 0 0,-1 1 0 0 0,0-1 1 0 0,0 0-1 0 0,0 1 1 0 0,1-1-1 0 0,-1 0 1 0 0,0 1-1 0 0,0-1 1 0 0,0 0-1 0 0,0 0 1 0 0,0 0-1 0 0,0 0 1 0 0,-1 0-1 0 0,1 0 1 0 0,0 0-1 0 0,0-1 0 0 0,-1 1 1 0 0,2-2-1 0 0,-1-10-306 0 0</inkml:trace>
  <inkml:trace contextRef="#ctx0" brushRef="#br0" timeOffset="1">29 41 11074 0 0,'2'-2'4421'0'0,"21"-4"-4294"0"0,397-17 771 0 0,-250 16-3484 0 0,-137 6 144 0 0,-8-1 1008 0 0</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12:49:22.289"/>
    </inkml:context>
    <inkml:brush xml:id="br0">
      <inkml:brushProperty name="width" value="0.05" units="cm"/>
      <inkml:brushProperty name="height" value="0.05" units="cm"/>
      <inkml:brushProperty name="color" value="#E71224"/>
    </inkml:brush>
  </inkml:definitions>
  <inkml:trace contextRef="#ctx0" brushRef="#br0">0 1 7386 0 0,'2'1'172'0'0,"-1"0"-1"0"0,0 0 1 0 0,1 0 0 0 0,-1 0 0 0 0,0 0 0 0 0,0 0 0 0 0,0 1 0 0 0,0-1 0 0 0,0 1 0 0 0,0-1 0 0 0,-1 0 0 0 0,1 1 0 0 0,0 0 0 0 0,-1-1 0 0 0,2 4 0 0 0,6 31 1351 0 0,-5-23-762 0 0,4 23 544 0 0,-3 2 0 0 0,0-1 0 0 0,-4 67 0 0 0,3 32-50 0 0,2-72-944 0 0,-2 0 0 0 0,-3 1 0 0 0,-9 68 0 0 0,8-125-311 0 0,-3 43 72 0 0,4-49-76 0 0,0 0-1 0 0,0 0 0 0 0,1 0 0 0 0,-1 0 1 0 0,0 0-1 0 0,1 0 0 0 0,-1 0 0 0 0,1 0 1 0 0,0 0-1 0 0,-1 0 0 0 0,1 0 0 0 0,0 0 0 0 0,0 0 1 0 0,1-1-1 0 0,-1 1 0 0 0,0 0 0 0 0,0-1 1 0 0,1 1-1 0 0,-1-1 0 0 0,3 3 0 0 0,-4-4-76 0 0,1 0-1 0 0,-1 0 0 0 0,0 0 1 0 0,1 0-1 0 0,-1 0 1 0 0,1 0-1 0 0,-1 0 0 0 0,0 0 1 0 0,1 0-1 0 0,-1 0 0 0 0,0 0 1 0 0,1 0-1 0 0,-1 0 0 0 0,0 0 1 0 0,1 0-1 0 0,-1 0 1 0 0,0 0-1 0 0,1 0 0 0 0,-1 0 1 0 0,0 0-1 0 0,1-1 0 0 0,-1 1 1 0 0,0 0-1 0 0,1 0 0 0 0,-1 0 1 0 0,0-1-1 0 0,0 1 1 0 0,1 0-1 0 0,-1 0 0 0 0,0-1 1 0 0,0 1-1 0 0,1-1 0 0 0,6-11-1576 0 0,-5 9 928 0 0,6-9-1697 0 0</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12:49:22.727"/>
    </inkml:context>
    <inkml:brush xml:id="br0">
      <inkml:brushProperty name="width" value="0.05" units="cm"/>
      <inkml:brushProperty name="height" value="0.05" units="cm"/>
      <inkml:brushProperty name="color" value="#E71224"/>
    </inkml:brush>
  </inkml:definitions>
  <inkml:trace contextRef="#ctx0" brushRef="#br0">1 70 11378 0 0,'5'-12'1822'0'0,"-4"9"-1735"0"0,0 1 0 0 0,0-1-1 0 0,0 1 1 0 0,1 0 0 0 0,-1 0 0 0 0,0-1-1 0 0,1 1 1 0 0,0 0 0 0 0,-1 0 0 0 0,1 0 0 0 0,0 0-1 0 0,0 1 1 0 0,0-1 0 0 0,3-2 0 0 0,5 0 238 0 0,-1 0 0 0 0,1 0 1 0 0,0 1-1 0 0,0 1 0 0 0,1 0 1 0 0,-1 0-1 0 0,0 0 0 0 0,1 2 1 0 0,17 0-1 0 0,8 2 416 0 0,52 9 0 0 0,-73-9-639 0 0,0 2 0 0 0,0-1 0 0 0,0 2-1 0 0,-1 0 1 0 0,0 0 0 0 0,0 1-1 0 0,15 10 1 0 0,-24-13-79 0 0,0 0 0 0 0,0 1-1 0 0,0 0 1 0 0,-1 0 0 0 0,1 0 0 0 0,-1 1 0 0 0,0-1-1 0 0,0 1 1 0 0,-1 0 0 0 0,1 1 0 0 0,-1-1 0 0 0,0 0-1 0 0,-1 1 1 0 0,1-1 0 0 0,-1 1 0 0 0,0 0 0 0 0,0 0-1 0 0,-1 0 1 0 0,0 0 0 0 0,1 9 0 0 0,-2-4 68 0 0,0 1 1 0 0,0-1-1 0 0,-1 1 1 0 0,-1-1 0 0 0,0 0-1 0 0,0 1 1 0 0,-1-1-1 0 0,0 0 1 0 0,-1-1-1 0 0,-6 12 1 0 0,6-14-18 0 0,0 0 0 0 0,-1 0 0 0 0,-1-1 0 0 0,1 1-1 0 0,-1-1 1 0 0,0-1 0 0 0,0 1 0 0 0,-1-1 0 0 0,0 0 0 0 0,0 0 0 0 0,-1-1 0 0 0,1 0 0 0 0,-10 4-1 0 0,-1-1-29 0 0,0-1-1 0 0,0 0 0 0 0,-1-1 0 0 0,0-1 0 0 0,0-1 0 0 0,0-1 0 0 0,0 0 0 0 0,-1-2 0 0 0,-32-1 0 0 0,51 0-47 0 0,-9 1-361 0 0,1-2-1 0 0,-1 1 0 0 0,1-1 0 0 0,-1-1 1 0 0,1 1-1 0 0,-1-2 0 0 0,1 1 1 0 0,-15-7-1 0 0,24 8 222 0 0,-1 1 1 0 0,1 0-1 0 0,0 0 1 0 0,-1 0-1 0 0,1 0 0 0 0,0 0 1 0 0,-1-1-1 0 0,1 1 1 0 0,0 0-1 0 0,0 0 0 0 0,-1 0 1 0 0,1-1-1 0 0,0 1 1 0 0,0 0-1 0 0,-1-1 1 0 0,1 1-1 0 0,0 0 0 0 0,0 0 1 0 0,0-1-1 0 0,0 1 1 0 0,-1 0-1 0 0,1-1 1 0 0,0 1-1 0 0,0 0 0 0 0,0-1 1 0 0,0 1-1 0 0,0 0 1 0 0,0-1-1 0 0,0 1 0 0 0,0-1 1 0 0,0 1-1 0 0,0 0 1 0 0,0-1-1 0 0,0 1 1 0 0,0 0-1 0 0,0-1 0 0 0,0 1 1 0 0,0 0-1 0 0,0-1 1 0 0,1 1-1 0 0,-1 0 1 0 0,0-1-1 0 0,0 1 0 0 0,0 0 1 0 0,1 0-1 0 0,-1-1 1 0 0,0 1-1 0 0,0 0 0 0 0,1 0 1 0 0,-1-1-1 0 0,0 1 1 0 0,0 0-1 0 0,1 0 1 0 0,-1 0-1 0 0,0-1 0 0 0,1 1 1 0 0,-1 0-1 0 0,0 0 1 0 0,1 0-1 0 0,-1 0 1 0 0,1 0-1 0 0,12-7-4988 0 0</inkml:trace>
  <inkml:trace contextRef="#ctx0" brushRef="#br0" timeOffset="1">830 238 13499 0 0,'1'1'83'0'0,"0"-1"1"0"0,0 0 0 0 0,0 1-1 0 0,0-1 1 0 0,0 1 0 0 0,0-1-1 0 0,0 1 1 0 0,0-1-1 0 0,0 1 1 0 0,0 0 0 0 0,0-1-1 0 0,0 1 1 0 0,0 0-1 0 0,0 0 1 0 0,-1 0 0 0 0,1 0-1 0 0,0 0 1 0 0,0 0-1 0 0,-1 0 1 0 0,1 0 0 0 0,-1 0-1 0 0,1 0 1 0 0,-1 0-1 0 0,0 0 1 0 0,1 0 0 0 0,-1 0-1 0 0,1 3 1 0 0,4 32 1738 0 0,-5-35-1770 0 0,-2 171 3336 0 0,-1-17-2423 0 0,3-105-843 0 0,6 64-15 0 0,-5-103-97 0 0,1-1 1 0 0,0 0 0 0 0,1 0-1 0 0,0 1 1 0 0,0-1 0 0 0,1-1-1 0 0,1 1 1 0 0,6 12-1 0 0,-10-21-103 0 0,0 0-1 0 0,-1 0 0 0 0,1 0 1 0 0,0 0-1 0 0,0 0 1 0 0,-1 0-1 0 0,1 0 0 0 0,0 0 1 0 0,0-1-1 0 0,0 1 0 0 0,0 0 1 0 0,0 0-1 0 0,0-1 0 0 0,0 1 1 0 0,0-1-1 0 0,1 1 0 0 0,-1-1 1 0 0,2 1-1 0 0,-2-1-172 0 0,0 0 0 0 0,0 0 0 0 0,-1-1 0 0 0,1 1 0 0 0,0 0 0 0 0,0-1 0 0 0,0 1 0 0 0,-1-1 0 0 0,1 1 0 0 0,0-1 0 0 0,-1 1 0 0 0,1-1 0 0 0,0 1 0 0 0,-1-1 0 0 0,1 0 0 0 0,0 1 0 0 0,-1-1 0 0 0,1 0 0 0 0,-1 0 0 0 0,0 1 0 0 0,1-1 0 0 0,-1 0 0 0 0,1 0 0 0 0,-1 0 0 0 0,0 1 0 0 0,1-2 0 0 0,3-11-1842 0 0</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12:49:23.076"/>
    </inkml:context>
    <inkml:brush xml:id="br0">
      <inkml:brushProperty name="width" value="0.05" units="cm"/>
      <inkml:brushProperty name="height" value="0.05" units="cm"/>
      <inkml:brushProperty name="color" value="#E71224"/>
    </inkml:brush>
  </inkml:definitions>
  <inkml:trace contextRef="#ctx0" brushRef="#br0">25 131 15259 0 0,'-9'-16'1802'0'0,"7"11"-1550"0"0,-1 1-1 0 0,1-1 1 0 0,0 0-1 0 0,0 0 1 0 0,0 0-1 0 0,-1-6 0 0 0,3 10-241 0 0,0-1 0 0 0,0 1-1 0 0,0 0 1 0 0,0 0-1 0 0,0-1 1 0 0,1 1 0 0 0,-1 0-1 0 0,0 0 1 0 0,0-1-1 0 0,1 1 1 0 0,-1 0 0 0 0,1 0-1 0 0,-1 0 1 0 0,1-1-1 0 0,0 1 1 0 0,-1 0 0 0 0,1 0-1 0 0,0 0 1 0 0,0 0-1 0 0,0 0 1 0 0,0 0 0 0 0,0 1-1 0 0,0-1 1 0 0,0 0-1 0 0,0 0 1 0 0,0 1 0 0 0,0-1-1 0 0,0 0 1 0 0,2 0-1 0 0,17-7 169 0 0,-1 1 0 0 0,1 0 0 0 0,1 2 0 0 0,-1 0-1 0 0,1 1 1 0 0,-1 1 0 0 0,1 1 0 0 0,0 1 0 0 0,0 1-1 0 0,0 1 1 0 0,39 6 0 0 0,-42-4-144 0 0,0 1 0 0 0,0 0-1 0 0,0 2 1 0 0,0 0 0 0 0,-1 1 0 0 0,0 1 0 0 0,-1 1 0 0 0,1 0-1 0 0,-2 1 1 0 0,1 0 0 0 0,-2 2 0 0 0,1-1 0 0 0,20 24 0 0 0,-29-27-11 0 0,0 0 0 0 0,0 1 1 0 0,-1 0-1 0 0,0 0 1 0 0,-1 0-1 0 0,5 14 0 0 0,14 61 348 0 0,-23-84-371 0 0,1 8 75 0 0,0-1 0 0 0,0 1 0 0 0,-1 0 0 0 0,0-1-1 0 0,0 1 1 0 0,-1-1 0 0 0,0 1 0 0 0,0-1 0 0 0,-1 1-1 0 0,0-1 1 0 0,0 0 0 0 0,0 0 0 0 0,-1 0 0 0 0,0 0-1 0 0,-5 7 1 0 0,5-9 4 0 0,0 0 1 0 0,-1 0-1 0 0,1 0 0 0 0,-1 0 0 0 0,0-1 0 0 0,0 0 0 0 0,-1 0 1 0 0,1 0-1 0 0,-1 0 0 0 0,0-1 0 0 0,0 0 0 0 0,0 0 0 0 0,0 0 1 0 0,-1 0-1 0 0,1-1 0 0 0,-1 0 0 0 0,1 0 0 0 0,-1-1 0 0 0,0 0 1 0 0,-6 1-1 0 0,-33 0 13 0 0,1-2 0 0 0,-1-2 1 0 0,0-3-1 0 0,-58-12 0 0 0,86 14-122 0 0,-60-14-515 0 0,68 15-171 0 0,1-1 0 0 0,0 0-1 0 0,0 0 1 0 0,0-1 0 0 0,0 0-1 0 0,-11-8 1 0 0,12 3-2930 0 0,6 0 1488 0 0</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12:49:23.745"/>
    </inkml:context>
    <inkml:brush xml:id="br0">
      <inkml:brushProperty name="width" value="0.05" units="cm"/>
      <inkml:brushProperty name="height" value="0.05" units="cm"/>
      <inkml:brushProperty name="color" value="#E71224"/>
    </inkml:brush>
  </inkml:definitions>
  <inkml:trace contextRef="#ctx0" brushRef="#br0">3 0 12539 0 0,'0'1'74'0'0,"0"-1"0"0"0,0 0 0 0 0,-1 1 1 0 0,1-1-1 0 0,0 0 0 0 0,0 1 0 0 0,0-1 1 0 0,-1 0-1 0 0,1 1 0 0 0,0-1 0 0 0,0 0 0 0 0,0 1 1 0 0,0-1-1 0 0,0 1 0 0 0,0-1 0 0 0,0 0 1 0 0,0 1-1 0 0,0-1 0 0 0,0 1 0 0 0,0-1 1 0 0,0 0-1 0 0,0 1 0 0 0,0-1 0 0 0,0 1 0 0 0,0-1 1 0 0,1 0-1 0 0,-1 1 0 0 0,0-1 0 0 0,0 0 1 0 0,0 1-1 0 0,1-1 0 0 0,-1 0 0 0 0,0 1 1 0 0,0-1-1 0 0,1 0 0 0 0,-1 1 0 0 0,10 17-122 0 0,-10-18 188 0 0,7 14 398 0 0,-1-1 0 0 0,0 1 1 0 0,-1 0-1 0 0,0 0 0 0 0,4 29 1 0 0,5 77 1493 0 0,-12-94-1887 0 0,59 526 1089 0 0,-43-457-1241 0 0,-16-89-1975 0 0,-1-10 405 0 0,0-11-1177 0 0,-8-24-3593 0 0,1 16 1813 0 0</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12:49:24.109"/>
    </inkml:context>
    <inkml:brush xml:id="br0">
      <inkml:brushProperty name="width" value="0.05" units="cm"/>
      <inkml:brushProperty name="height" value="0.05" units="cm"/>
      <inkml:brushProperty name="color" value="#E71224"/>
    </inkml:brush>
  </inkml:definitions>
  <inkml:trace contextRef="#ctx0" brushRef="#br0">1 247 12875 0 0,'0'-13'540'0'0,"0"0"0"0"0,0 0 1 0 0,4-21-1 0 0,-3 28-417 0 0,1-1 0 0 0,0 1-1 0 0,0 0 1 0 0,1 0 0 0 0,-1 0 0 0 0,1 0-1 0 0,1 1 1 0 0,-1-1 0 0 0,6-6-1 0 0,0 2 123 0 0,0 0 0 0 0,1 0-1 0 0,0 1 1 0 0,0 0-1 0 0,1 1 1 0 0,0 0 0 0 0,0 1-1 0 0,1 0 1 0 0,15-6-1 0 0,-20 9-155 0 0,1 2 0 0 0,0-1-1 0 0,-1 1 1 0 0,1 0 0 0 0,0 1-1 0 0,0 0 1 0 0,0 0 0 0 0,0 0-1 0 0,0 1 1 0 0,0 1 0 0 0,0-1-1 0 0,0 1 1 0 0,0 1-1 0 0,0-1 1 0 0,0 1 0 0 0,13 6-1 0 0,5 3-21 0 0,0 1 0 0 0,-1 2 0 0 0,-1 0 0 0 0,0 2 0 0 0,-1 0-1 0 0,0 2 1 0 0,27 28 0 0 0,-46-41-20 0 0,0 0 0 0 0,0 0 1 0 0,-1 1-1 0 0,1-1 0 0 0,-1 1 0 0 0,-1 0 0 0 0,1 0 0 0 0,-1 0 0 0 0,0 0 0 0 0,0 0 1 0 0,-1 1-1 0 0,0-1 0 0 0,0 1 0 0 0,0-1 0 0 0,-1 1 0 0 0,-1 11 0 0 0,0-10 24 0 0,0 0-1 0 0,0-1 0 0 0,-1 0 0 0 0,0 1 0 0 0,-1-1 0 0 0,0 0 1 0 0,0 0-1 0 0,0 0 0 0 0,-1 0 0 0 0,0-1 0 0 0,0 0 0 0 0,0 1 1 0 0,-1-1-1 0 0,-6 5 0 0 0,-19 15 183 0 0,-1-3 1 0 0,-1 0 0 0 0,-1-2-1 0 0,-1-1 1 0 0,-38 15-1 0 0,56-28-235 0 0,0-1 0 0 0,-1-1-1 0 0,0-1 1 0 0,0 0-1 0 0,0-1 1 0 0,0-1-1 0 0,-1 0 1 0 0,1-1-1 0 0,-1-1 1 0 0,1-1-1 0 0,-1-1 1 0 0,-19-4 0 0 0,32 3-446 0 0,13 0-351 0 0,13 0-786 0 0,41 3-2985 0 0,7-1-3718 0 0,-38-1 7593 0 0</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12:49:24.463"/>
    </inkml:context>
    <inkml:brush xml:id="br0">
      <inkml:brushProperty name="width" value="0.05" units="cm"/>
      <inkml:brushProperty name="height" value="0.05" units="cm"/>
      <inkml:brushProperty name="color" value="#E71224"/>
    </inkml:brush>
  </inkml:definitions>
  <inkml:trace contextRef="#ctx0" brushRef="#br0">1 0 13499 0 0,'1'4'74'0'0,"0"-1"1"0"0,0 0 0 0 0,0 0-1 0 0,1-1 1 0 0,-1 1-1 0 0,1 0 1 0 0,0 0 0 0 0,0-1-1 0 0,3 5 1 0 0,4 5-24 0 0,-4-3 127 0 0,0 1-1 0 0,-1 0 0 0 0,0 0 1 0 0,0 0-1 0 0,-2 0 0 0 0,1 0 1 0 0,2 19-1 0 0,-1 79 1723 0 0,-4-57-1164 0 0,6 51 280 0 0,34 181 1 0 0,-30-234-954 0 0,15 92 76 0 0,-24-136-125 0 0,-1-1 0 0 0,1 1 0 0 0,1 0 0 0 0,-1-1 0 0 0,2 6 0 0 0,-2-9-43 0 0,-1 0 0 0 0,0-1 0 0 0,0 1 0 0 0,1 0 0 0 0,-1-1-1 0 0,0 1 1 0 0,1 0 0 0 0,-1-1 0 0 0,1 1 0 0 0,-1 0 0 0 0,0-1-1 0 0,1 1 1 0 0,0-1 0 0 0,-1 1 0 0 0,1-1 0 0 0,-1 1 0 0 0,1-1 0 0 0,-1 1-1 0 0,1-1 1 0 0,0 0 0 0 0,-1 1 0 0 0,1-1 0 0 0,0 0 0 0 0,0 0-1 0 0,-1 0 1 0 0,1 1 0 0 0,0-1 0 0 0,0 0 0 0 0,-1 0 0 0 0,1 0-1 0 0,0 0 1 0 0,0 0 0 0 0,-1 0 0 0 0,1 0 0 0 0,0 0 0 0 0,0-1-1 0 0,-1 1 1 0 0,1 0 0 0 0,0 0 0 0 0,1-1 0 0 0,0-2-407 0 0,0 0 1 0 0,0 0-1 0 0,-1 0 1 0 0,1 0-1 0 0,-1 0 1 0 0,1 0-1 0 0,-1-1 1 0 0,0 1-1 0 0,0 0 1 0 0,-1-1-1 0 0,2-5 0 0 0,-2 6-93 0 0,4-27-1235 0 0</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12:49:24.832"/>
    </inkml:context>
    <inkml:brush xml:id="br0">
      <inkml:brushProperty name="width" value="0.05" units="cm"/>
      <inkml:brushProperty name="height" value="0.05" units="cm"/>
      <inkml:brushProperty name="color" value="#E71224"/>
    </inkml:brush>
  </inkml:definitions>
  <inkml:trace contextRef="#ctx0" brushRef="#br0">8 100 10834 0 0,'-1'-7'845'0'0,"-1"0"-1"0"0,1 0 0 0 0,1 0 1 0 0,-1 0-1 0 0,1-8 1 0 0,-1-18-425 0 0,1 32-388 0 0,1 0-1 0 0,-1 1 1 0 0,0-1 0 0 0,0 0-1 0 0,0 1 1 0 0,1-1 0 0 0,-1 0-1 0 0,0 1 1 0 0,1-1 0 0 0,-1 0 0 0 0,1 1-1 0 0,-1-1 1 0 0,0 1 0 0 0,1-1-1 0 0,-1 1 1 0 0,1-1 0 0 0,0 1-1 0 0,-1-1 1 0 0,1 1 0 0 0,-1-1-1 0 0,1 1 1 0 0,0 0 0 0 0,-1-1 0 0 0,1 1-1 0 0,0 0 1 0 0,-1 0 0 0 0,1-1-1 0 0,0 1 1 0 0,-1 0 0 0 0,1 0-1 0 0,0 0 1 0 0,0 0 0 0 0,1 0 0 0 0,30-2 1077 0 0,-27 2-1036 0 0,9 1 39 0 0,0 0 0 0 0,0 1 0 0 0,0 1 0 0 0,0 0-1 0 0,0 0 1 0 0,-1 2 0 0 0,0 0 0 0 0,1 0 0 0 0,-2 1-1 0 0,1 1 1 0 0,20 13 0 0 0,-20-12-35 0 0,0 1-1 0 0,-1 0 1 0 0,0 1-1 0 0,0 0 1 0 0,-1 1 0 0 0,0 0-1 0 0,17 25 1 0 0,-22-27 9 0 0,-1 0 1 0 0,-1 0-1 0 0,1 0 1 0 0,-1 1-1 0 0,-1-1 0 0 0,0 1 1 0 0,0 0-1 0 0,-1 0 1 0 0,0 0-1 0 0,-1 0 1 0 0,0 1-1 0 0,-1-1 1 0 0,0 11-1 0 0,-1-13-7 0 0,1-1 0 0 0,-2 0 0 0 0,1 0 0 0 0,-1 1 0 0 0,0-1 0 0 0,0 0-1 0 0,-1-1 1 0 0,0 1 0 0 0,0 0 0 0 0,-1-1 0 0 0,1 1 0 0 0,-2-1 0 0 0,1 0 0 0 0,-6 6 0 0 0,3-5-22 0 0,0-1 0 0 0,0 0 0 0 0,-1-1 0 0 0,1 1 1 0 0,-1-1-1 0 0,-1-1 0 0 0,1 1 0 0 0,0-2 0 0 0,-1 1 0 0 0,-15 4 0 0 0,-26 5 13 0 0,0-1-1 0 0,-73 6 0 0 0,106-19-12 0 0,17 1-96 0 0,0 0 0 0 0,0 0 0 0 0,-1 0 0 0 0,1 0 0 0 0,0 0 0 0 0,0-1 0 0 0,0 1 0 0 0,0 0 0 0 0,-1 0 0 0 0,1 0 0 0 0,0 0 0 0 0,0 0 0 0 0,0 0 0 0 0,0 0 0 0 0,0-1 0 0 0,0 1 0 0 0,-1 0 0 0 0,1 0 0 0 0,0 0 0 0 0,0 0 0 0 0,0-1 0 0 0,0 1 0 0 0,0 0 0 0 0,0 0 0 0 0,0 0 0 0 0,0-1 0 0 0,0 1 0 0 0,0 0 0 0 0,0 0 0 0 0,0 0 0 0 0,0 0 0 0 0,0-1 0 0 0,0 1 0 0 0,0 0 0 0 0,0 0 0 0 0,0 0 0 0 0,0-1 0 0 0,0 1 0 0 0,1-2-472 0 0,1 0-1 0 0,-1 1 1 0 0,1-1 0 0 0,-1 0-1 0 0,1 1 1 0 0,0-1-1 0 0,-1 1 1 0 0,1-1-1 0 0,3-1 1 0 0,5-3-1858 0 0</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12:49:25.195"/>
    </inkml:context>
    <inkml:brush xml:id="br0">
      <inkml:brushProperty name="width" value="0.05" units="cm"/>
      <inkml:brushProperty name="height" value="0.05" units="cm"/>
      <inkml:brushProperty name="color" value="#E71224"/>
    </inkml:brush>
  </inkml:definitions>
  <inkml:trace contextRef="#ctx0" brushRef="#br0">165 355 9154 0 0,'1'6'519'0'0,"0"0"1"0"0,0 1-1 0 0,0-1 1 0 0,1 0-1 0 0,0 0 1 0 0,4 9-1 0 0,4 14-92 0 0,7 50 1712 0 0,-3 1-1 0 0,5 93 0 0 0,12 81-629 0 0,-26-229-1524 0 0,-4-13-39 0 0,1-1 1 0 0,0 0-1 0 0,1 1 1 0 0,0-1-1 0 0,1-1 1 0 0,0 1-1 0 0,10 17 1 0 0,-14-28-2 0 0,0 0 0 0 0,0 0 0 0 0,0-1 0 0 0,0 1 0 0 0,0 0 0 0 0,0 0 0 0 0,-1 0 0 0 0,1 0 0 0 0,0 0 0 0 0,0 0 0 0 0,0-1 0 0 0,0 1 0 0 0,1 0 0 0 0,-1 0 0 0 0,0 0 0 0 0,0 0 1 0 0,0 0-1 0 0,0-1 0 0 0,0 1 0 0 0,0 0 0 0 0,0 0 0 0 0,0 0 0 0 0,0 0 0 0 0,0 0 0 0 0,0 0 0 0 0,0 0 0 0 0,0-1 0 0 0,0 1 0 0 0,1 0 0 0 0,-1 0 0 0 0,0 0 0 0 0,0 0 0 0 0,0 0 0 0 0,0 0 0 0 0,0 0 0 0 0,0 0 0 0 0,0 0 0 0 0,1 0 0 0 0,-1 0 1 0 0,0 0-1 0 0,0 0 0 0 0,0 0 0 0 0,0 0 0 0 0,0 0 0 0 0,1 0 0 0 0,-1 0 0 0 0,0 0 0 0 0,0 0 0 0 0,0 0 0 0 0,0 0 0 0 0,0 0 0 0 0,1 0 0 0 0,-1 0 0 0 0,0 0 0 0 0,0 0 0 0 0,0 0 0 0 0,0 0 0 0 0,0 0 0 0 0,0 0 0 0 0,0 0 0 0 0,1 0 1 0 0,-1 0-1 0 0,0 0 0 0 0,0 0 0 0 0,0 1 0 0 0,0-1 0 0 0,0 0 0 0 0,1-15-3023 0 0,0 13 2336 0 0,0-12-3613 0 0</inkml:trace>
  <inkml:trace contextRef="#ctx0" brushRef="#br0" timeOffset="1">106 155 17276 0 0,'0'-7'43'0'0,"2"0"1"0"0,-1 0 0 0 0,1 0 0 0 0,0 1-1 0 0,1-1 1 0 0,-1 0 0 0 0,1 1 0 0 0,1 0-1 0 0,-1-1 1 0 0,1 1 0 0 0,0 1-1 0 0,1-1 1 0 0,-1 0 0 0 0,1 1 0 0 0,0 0-1 0 0,0 0 1 0 0,1 1 0 0 0,-1-1 0 0 0,1 1-1 0 0,0 0 1 0 0,0 1 0 0 0,11-5-1 0 0,-10 4-9 0 0,1 1 0 0 0,1 0-1 0 0,-1 0 1 0 0,0 1-1 0 0,1 0 1 0 0,-1 0-1 0 0,1 1 1 0 0,0 0-1 0 0,-1 1 1 0 0,1 0-1 0 0,0 0 1 0 0,-1 1-1 0 0,1 0 1 0 0,-1 0 0 0 0,1 1-1 0 0,-1 0 1 0 0,1 1-1 0 0,9 4 1 0 0,-4 1-20 0 0,0 0 1 0 0,-1 2-1 0 0,0-1 1 0 0,0 2-1 0 0,-1 0 0 0 0,0 0 1 0 0,-1 1-1 0 0,18 24 1 0 0,-15-15-2 0 0,-1 0 0 0 0,0 1 0 0 0,-2 0 1 0 0,-1 1-1 0 0,9 26 0 0 0,-14-28 107 0 0,-1 0 0 0 0,0 0 0 0 0,-2 0 0 0 0,0 0-1 0 0,-1 1 1 0 0,-2-1 0 0 0,0 0 0 0 0,-5 25 0 0 0,5-40-9 0 0,0 0 0 0 0,0 1-1 0 0,0-1 1 0 0,-1 0 0 0 0,0 0 0 0 0,0 0 0 0 0,-1 0 0 0 0,0 0-1 0 0,0-1 1 0 0,0 1 0 0 0,-1-1 0 0 0,0 0 0 0 0,0 0-1 0 0,0 0 1 0 0,0 0 0 0 0,-1-1 0 0 0,0 0 0 0 0,0 0 0 0 0,0 0-1 0 0,0-1 1 0 0,0 1 0 0 0,-1-1 0 0 0,0 0 0 0 0,0-1-1 0 0,0 1 1 0 0,0-1 0 0 0,0-1 0 0 0,0 1 0 0 0,0-1 0 0 0,-11 1-1 0 0,-30 2 103 0 0,0-1 0 0 0,-50-5 0 0 0,-96-16-247 0 0,141 13-48 0 0,32 1-1378 0 0,16 2-1406 0 0,14 1 80 0 0,12 0-1056 0 0</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12:49:26.161"/>
    </inkml:context>
    <inkml:brush xml:id="br0">
      <inkml:brushProperty name="width" value="0.05" units="cm"/>
      <inkml:brushProperty name="height" value="0.05" units="cm"/>
      <inkml:brushProperty name="color" value="#E71224"/>
    </inkml:brush>
  </inkml:definitions>
  <inkml:trace contextRef="#ctx0" brushRef="#br0">4 0 5945 0 0,'3'10'5501'0'0,"3"36"-2588"0"0,-12 34-674 0 0,3-62-2160 0 0,1-1 1 0 0,1 0 0 0 0,0 1 0 0 0,2-1 0 0 0,3 31 0 0 0,-3-44-283 0 0,0 0 0 0 0,0 0 0 0 0,1 0 0 0 0,-1 0 1 0 0,1-1-1 0 0,3 6 0 0 0,-4-8-329 0 0,0 1 0 0 0,0-1 0 0 0,0 0 1 0 0,0 1-1 0 0,0-1 0 0 0,1 0 0 0 0,-1 0 1 0 0,0 0-1 0 0,1 0 0 0 0,2 1 0 0 0,10 3-1977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12:35:14"/>
    </inkml:context>
    <inkml:brush xml:id="br0">
      <inkml:brushProperty name="width" value="0.05" units="cm"/>
      <inkml:brushProperty name="height" value="0.05" units="cm"/>
      <inkml:brushProperty name="color" value="#E71224"/>
    </inkml:brush>
  </inkml:definitions>
  <inkml:trace contextRef="#ctx0" brushRef="#br0">1 575 2873 0 0,'9'-1'4556'0'0,"9"-3"-2302"0"0,10-2-820 0 0,180-28 3560 0 0,-80 4-4429 0 0,-51 11-432 0 0,-61 14-231 0 0,0 1 0 0 0,-1-2 0 0 0,0 0 0 0 0,26-15 0 0 0,-39 20-228 0 0,0-1-1 0 0,-1 1 0 0 0,1-1 0 0 0,-1 1 0 0 0,1-1 0 0 0,-1 1 0 0 0,1-1 1 0 0,-1 0-1 0 0,0 0 0 0 0,0 0 0 0 0,0 0 0 0 0,0 0 0 0 0,0 0 0 0 0,-1 0 1 0 0,1 0-1 0 0,-1 0 0 0 0,1 0 0 0 0,-1 0 0 0 0,1 0 0 0 0,-1-3 0 0 0,0-8-1526 0 0</inkml:trace>
  <inkml:trace contextRef="#ctx0" brushRef="#br0" timeOffset="1">29 10 11546 0 0,'10'0'497'0'0,"186"-4"551"0"0,-32 1-205 0 0,-25 1-1115 0 0,-79 5-2682 0 0,-36 0 568 0 0</inkml:trace>
  <inkml:trace contextRef="#ctx0" brushRef="#br0" timeOffset="2">1016 38 2961 0 0,'8'23'5108'0'0,"-1"0"-4387"0"0,-6-11-102 0 0,-1 0 0 0 0,-1-1 0 0 0,0 1 0 0 0,0 0 1 0 0,-2-1-1 0 0,1 0 0 0 0,-8 21 0 0 0,-39 76 1705 0 0,35-78-1725 0 0,-5 10-184 0 0,1 1 0 0 0,3 1 0 0 0,1 0 1 0 0,3 1-1 0 0,1 1 0 0 0,2-1 0 0 0,-2 48 0 0 0,9-80-347 0 0,1 0-1 0 0,1 0 1 0 0,0 0-1 0 0,0 0 1 0 0,1-1 0 0 0,0 1-1 0 0,1-1 1 0 0,0 1-1 0 0,1-1 1 0 0,0 0 0 0 0,9 16-1 0 0,-8-18-27 0 0,1 0-1 0 0,0-1 1 0 0,0 1 0 0 0,1-1-1 0 0,0-1 1 0 0,0 1-1 0 0,1-1 1 0 0,-1 0 0 0 0,1-1-1 0 0,1 0 1 0 0,-1 0-1 0 0,1 0 1 0 0,10 3 0 0 0,4 0 12 0 0,0-1 0 0 0,0-2 1 0 0,1 0-1 0 0,-1-1 1 0 0,1-1-1 0 0,0-1 0 0 0,0-1 1 0 0,0-2-1 0 0,42-5 1 0 0,17-17 46 0 0,-40 10-78 0 0,-23 7-11 0 0,0-1 1 0 0,-1-1-1 0 0,0 0 0 0 0,0-1 1 0 0,23-16-1 0 0,-41 24-96 0 0,1 0-1 0 0,-1 0 0 0 0,0 0 0 0 0,0 0 0 0 0,0 0 1 0 0,0 0-1 0 0,1 0 0 0 0,-1 0 0 0 0,-1 0 1 0 0,1 0-1 0 0,0-1 0 0 0,0 1 0 0 0,0 0 1 0 0,-1-1-1 0 0,1 1 0 0 0,-1 0 0 0 0,1-1 0 0 0,-1 1 1 0 0,1-1-1 0 0,-1 1 0 0 0,0-1 0 0 0,0 1 1 0 0,0-1-1 0 0,0 1 0 0 0,0-1 0 0 0,0 1 0 0 0,0-1 1 0 0,0 1-1 0 0,-1-1 0 0 0,1 1 0 0 0,0 0 1 0 0,-1-1-1 0 0,1 1 0 0 0,-1-1 0 0 0,0 1 0 0 0,1 0 1 0 0,-2-2-1 0 0,-3-5-1497 0 0,-1 1 0 0 0,1 1 0 0 0,-1-1 0 0 0,0 1 0 0 0,-7-6 0 0 0,-3-3-624 0 0</inkml:trace>
  <inkml:trace contextRef="#ctx0" brushRef="#br0" timeOffset="3">808 608 10490 0 0,'51'-4'1921'0'0,"1"-2"-1"0"0,71-18 1 0 0,20-4-1245 0 0,-130 26-597 0 0,0-1 1 0 0,0 0 0 0 0,-1-1 0 0 0,1 0-1 0 0,-1-1 1 0 0,20-11 0 0 0,-24 12-294 0 0,0-2 0 0 0,0 1 0 0 0,-1-1 1 0 0,7-7-1 0 0,-8 7-758 0 0,-1 0 0 0 0,0 0-1 0 0,-1 0 1 0 0,1-1 0 0 0,3-8 0 0 0,-1 1-1810 0 0</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12:49:27.701"/>
    </inkml:context>
    <inkml:brush xml:id="br0">
      <inkml:brushProperty name="width" value="0.05" units="cm"/>
      <inkml:brushProperty name="height" value="0.05" units="cm"/>
      <inkml:brushProperty name="color" value="#E71224"/>
    </inkml:brush>
  </inkml:definitions>
  <inkml:trace contextRef="#ctx0" brushRef="#br0">80 12 8058 0 0,'2'-11'5934'0'0,"2"17"-4486"0"0,2 20-738 0 0,-7 10 86 0 0,-1 0 0 0 0,-2 0 0 0 0,-2 0 0 0 0,-12 45-1 0 0,8-42-426 0 0,0 5 32 0 0,-22 113 1000 0 0,28-127-1131 0 0,1 0-1 0 0,1 0 1 0 0,4 40-1 0 0,-2-62-228 0 0,1 1-1 0 0,1 0 0 0 0,-1-1 1 0 0,1 1-1 0 0,1-1 0 0 0,0 0 1 0 0,0 0-1 0 0,0 0 0 0 0,1 0 1 0 0,1 0-1 0 0,-1-1 0 0 0,1 0 1 0 0,0 0-1 0 0,1 0 0 0 0,-1 0 1 0 0,1-1-1 0 0,1 0 0 0 0,-1 0 1 0 0,1-1-1 0 0,0 0 0 0 0,0 0 1 0 0,1 0-1 0 0,-1-1 0 0 0,12 4 1 0 0,1 0 20 0 0,1-1 0 0 0,0-1 1 0 0,0-1-1 0 0,1-1 0 0 0,0-1 1 0 0,0-1-1 0 0,0-1 0 0 0,0 0 1 0 0,-1-2-1 0 0,30-4 0 0 0,45-10-2 0 0,-13 3-12 0 0,-1-4-1 0 0,104-33 1 0 0,-185 48-55 0 0,1 1 0 0 0,0-1 0 0 0,-1 1 0 0 0,1-1 0 0 0,-1 0 0 0 0,1 0 0 0 0,-1 1 0 0 0,1-1 1 0 0,-1 0-1 0 0,0-1 0 0 0,2 0 0 0 0,-3 2-25 0 0,0 0-1 0 0,0-1 1 0 0,0 1 0 0 0,0 0 0 0 0,0 0 0 0 0,0-1 0 0 0,0 1 0 0 0,0 0 0 0 0,0 0 0 0 0,0-1 0 0 0,0 1 0 0 0,0 0-1 0 0,0 0 1 0 0,0-1 0 0 0,0 1 0 0 0,0 0 0 0 0,0 0 0 0 0,-1 0 0 0 0,1-1 0 0 0,0 1 0 0 0,0 0 0 0 0,0 0-1 0 0,0 0 1 0 0,0-1 0 0 0,-1 1 0 0 0,1 0 0 0 0,0 0 0 0 0,0 0 0 0 0,0 0 0 0 0,-1 0 0 0 0,1-1 0 0 0,0 1 0 0 0,0 0-1 0 0,-1 0 1 0 0,1 0 0 0 0,0 0 0 0 0,0 0 0 0 0,0 0 0 0 0,-1 0 0 0 0,1 0 0 0 0,0 0 0 0 0,-7-2-745 0 0,1 1 0 0 0,0 0 0 0 0,-1 0 0 0 0,-11 1 1 0 0,-83-1-10423 0 0,68-2 10588 0 0</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12:49:28.059"/>
    </inkml:context>
    <inkml:brush xml:id="br0">
      <inkml:brushProperty name="width" value="0.05" units="cm"/>
      <inkml:brushProperty name="height" value="0.05" units="cm"/>
      <inkml:brushProperty name="color" value="#E71224"/>
    </inkml:brush>
  </inkml:definitions>
  <inkml:trace contextRef="#ctx0" brushRef="#br0">0 225 9034 0 0,'1'-3'419'0'0,"0"-1"1"0"0,0 1 0 0 0,0 0-1 0 0,0 0 1 0 0,1 0-1 0 0,-1 1 1 0 0,1-1-1 0 0,-1 0 1 0 0,1 0-1 0 0,0 1 1 0 0,4-5 0 0 0,-2 3-190 0 0,1 1 0 0 0,-1 0 0 0 0,1-1 1 0 0,-1 2-1 0 0,1-1 0 0 0,7-3 0 0 0,8-1-393 0 0,-1 1-1 0 0,1 1 0 0 0,21-3 0 0 0,6-2 1284 0 0,48-20 864 0 0,-63 19-1688 0 0,0 1 0 0 0,1 1 0 0 0,62-8 0 0 0,-71 15-300 0 0,-8 2-44 0 0,0-1-1 0 0,0-1 1 0 0,-1-1-1 0 0,1 0 1 0 0,24-8 0 0 0,-32 8 856 0 0,6-2-6775 0 0,-14 4 5751 0 0,0 1 0 0 0,0 0 0 0 0,2-2-1512 0 0,-2 2 1512 0 0,0-1 0 0 0,0 1 0 0 0,0 0 0 0 0,1 0 0 0 0,-1-1 0 0 0,0 1 0 0 0,0 0 0 0 0,0-1 0 0 0,0 1 0 0 0,0 0 0 0 0,0-1 0 0 0,0 1 0 0 0,0 0 0 0 0,0-1 0 0 0,0 1 0 0 0,0 0 0 0 0,0-1 0 0 0,0 1 0 0 0,-1 0 0 0 0,1-1 0 0 0,0 1 0 0 0,0 0 0 0 0,0-1 0 0 0,-6-6-515 0 0</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12:49:28.406"/>
    </inkml:context>
    <inkml:brush xml:id="br0">
      <inkml:brushProperty name="width" value="0.05" units="cm"/>
      <inkml:brushProperty name="height" value="0.05" units="cm"/>
      <inkml:brushProperty name="color" value="#E71224"/>
    </inkml:brush>
  </inkml:definitions>
  <inkml:trace contextRef="#ctx0" brushRef="#br0">0 69 13819 0 0,'28'1'1149'0'0,"-13"-1"-764"0"0,0 1 0 0 0,0-2 0 0 0,-1 0-1 0 0,1-1 1 0 0,23-5 0 0 0,2-3 37 0 0,0 2-1 0 0,1 1 1 0 0,72-1 0 0 0,-35 3-373 0 0,36-5-1503 0 0,-38 1-5888 0 0,-53 6 4959 0 0</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12:49:28.765"/>
    </inkml:context>
    <inkml:brush xml:id="br0">
      <inkml:brushProperty name="width" value="0.05" units="cm"/>
      <inkml:brushProperty name="height" value="0.05" units="cm"/>
      <inkml:brushProperty name="color" value="#E71224"/>
    </inkml:brush>
  </inkml:definitions>
  <inkml:trace contextRef="#ctx0" brushRef="#br0">321 74 14331 0 0,'2'0'87'0'0,"-1"0"-1"0"0,1 0 0 0 0,-1 0 1 0 0,1 0-1 0 0,-1 1 1 0 0,1-1-1 0 0,-1 0 1 0 0,1 1-1 0 0,-1 0 1 0 0,1-1-1 0 0,-1 1 1 0 0,0 0-1 0 0,0 0 1 0 0,1 0-1 0 0,-1-1 1 0 0,0 1-1 0 0,0 0 1 0 0,0 1-1 0 0,0-1 0 0 0,0 0 1 0 0,0 0-1 0 0,0 0 1 0 0,0 1-1 0 0,0-1 1 0 0,-1 0-1 0 0,1 1 1 0 0,-1-1-1 0 0,1 1 1 0 0,-1-1-1 0 0,1 1 1 0 0,0 2-1 0 0,0 5 217 0 0,0 1 0 0 0,0 0-1 0 0,-1 0 1 0 0,-1 10 0 0 0,1-3 489 0 0,1 57 794 0 0,20 134 1 0 0,-15-162-1362 0 0,1 71 1 0 0,-10-87-148 0 0,0-27-380 0 0,-1-18-852 0 0,0-37-2938 0 0,1-4-3943 0 0,-4 28 2569 0 0</inkml:trace>
  <inkml:trace contextRef="#ctx0" brushRef="#br0" timeOffset="1">50 1 12739 0 0,'-11'1'1538'0'0,"9"-2"-1316"0"0,-1 1 1 0 0,1 0-1 0 0,0 0 1 0 0,0 0 0 0 0,0 0-1 0 0,0 0 1 0 0,0 1 0 0 0,0-1-1 0 0,-1 1 1 0 0,1-1-1 0 0,0 1 1 0 0,0 0 0 0 0,0 0-1 0 0,1 0 1 0 0,-1 0 0 0 0,-3 2-1 0 0,4-2-210 0 0,1 0 0 0 0,0-1 1 0 0,0 1-1 0 0,0 0 0 0 0,1 0 0 0 0,-1-1 0 0 0,0 1 0 0 0,0 0 1 0 0,0 0-1 0 0,0-1 0 0 0,1 1 0 0 0,-1 0 0 0 0,0 0 0 0 0,1-1 0 0 0,-1 1 1 0 0,1 0-1 0 0,-1-1 0 0 0,0 1 0 0 0,1-1 0 0 0,0 1 0 0 0,-1 0 1 0 0,1-1-1 0 0,-1 1 0 0 0,1-1 0 0 0,0 0 0 0 0,-1 1 0 0 0,1-1 0 0 0,1 1 1 0 0,21 12 468 0 0,-12-9-41 0 0,0 0 0 0 0,0-1 1 0 0,1 0-1 0 0,-1-1 0 0 0,18 1 1 0 0,62-2 903 0 0,-53-1-1071 0 0,287-8 870 0 0,-4 1-2347 0 0,-320 7 1128 0 0,-1 0 0 0 0,0 0 0 0 0,1 0 0 0 0,-1 0 1 0 0,0 0-1 0 0,1 0 0 0 0,-1 0 0 0 0,1 0 0 0 0,-1 0 0 0 0,0 0 0 0 0,1 0 0 0 0,-1 0 1 0 0,0 0-1 0 0,1 0 0 0 0,-1 0 0 0 0,0 0 0 0 0,1 0 0 0 0,-1 0 0 0 0,0 0 1 0 0,1 0-1 0 0,-1 1 0 0 0,0-1 0 0 0,1 0 0 0 0,-1 0 0 0 0,0 0 0 0 0,1 1 0 0 0,-1-1 1 0 0,0 0-1 0 0,0 0 0 0 0,1 1 0 0 0,-1-1 0 0 0,0 1 0 0 0,-9 6-2827 0 0,-21 5-3946 0 0,10-6 4166 0 0</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12:49:29.115"/>
    </inkml:context>
    <inkml:brush xml:id="br0">
      <inkml:brushProperty name="width" value="0.05" units="cm"/>
      <inkml:brushProperty name="height" value="0.05" units="cm"/>
      <inkml:brushProperty name="color" value="#E71224"/>
    </inkml:brush>
  </inkml:definitions>
  <inkml:trace contextRef="#ctx0" brushRef="#br0">1 1 12715 0 0,'2'3'289'0'0,"1"1"0"0"0,0-1 0 0 0,0 1 0 0 0,0-1 0 0 0,0 0 0 0 0,1 0 0 0 0,-1 0 1 0 0,1-1-1 0 0,0 1 0 0 0,0-1 0 0 0,6 3 0 0 0,0 1 9 0 0,10 4 13 0 0,0 0-1 0 0,1-1 0 0 0,0-1 1 0 0,0-1-1 0 0,1-1 0 0 0,-1-1 1 0 0,1-1-1 0 0,1-1 1 0 0,24 0-1 0 0,33-2 1176 0 0,97-11 1 0 0,-96 4-1731 0 0,-49 4 283 0 0,163-16 58 0 0,-116 10-209 0 0,-44 8-4043 0 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12:49:29.464"/>
    </inkml:context>
    <inkml:brush xml:id="br0">
      <inkml:brushProperty name="width" value="0.05" units="cm"/>
      <inkml:brushProperty name="height" value="0.05" units="cm"/>
      <inkml:brushProperty name="color" value="#E71224"/>
    </inkml:brush>
  </inkml:definitions>
  <inkml:trace contextRef="#ctx0" brushRef="#br0">345 45 16259 0 0,'-1'2'37'0'0,"1"0"0"0"0,0 0 0 0 0,0 0 0 0 0,0 1-1 0 0,0-1 1 0 0,0 0 0 0 0,0 0 0 0 0,0 0 0 0 0,1 0 0 0 0,-1 0-1 0 0,1 0 1 0 0,0 2 0 0 0,2 9 106 0 0,2 12 593 0 0,-2 1 0 0 0,-1 0 0 0 0,-1 0 0 0 0,-3 31-1 0 0,-1-34-307 0 0,1 0-1 0 0,3 43 0 0 0,0 64-25 0 0,-1-15-300 0 0,0-104-269 0 0,4 25 79 0 0,4-13-4007 0 0,1-27-2241 0 0,-7-6 1145 0 0,-2-2 4411 0 0</inkml:trace>
  <inkml:trace contextRef="#ctx0" brushRef="#br0" timeOffset="1">1 1 13451 0 0,'0'2'106'0'0,"0"-1"0"0"0,-1 1 0 0 0,2 0 0 0 0,-1 0-1 0 0,0 0 1 0 0,0-1 0 0 0,0 1 0 0 0,1 0 0 0 0,-1-1 0 0 0,1 1 0 0 0,-1 0 0 0 0,1-1 0 0 0,0 1 0 0 0,0 0 0 0 0,0-1 0 0 0,0 1-1 0 0,0-1 1 0 0,0 0 0 0 0,0 1 0 0 0,0-1 0 0 0,0 0 0 0 0,1 0 0 0 0,-1 1 0 0 0,0-1 0 0 0,3 1 0 0 0,3 3 516 0 0,1 0 1 0 0,-1 0-1 0 0,14 6 1 0 0,29 8 528 0 0,2-1 1 0 0,-1-4 0 0 0,75 12 0 0 0,-71-15-880 0 0,232 27-22 0 0,-162-26-493 0 0,-108-11 6 0 0,-13-1-84 0 0,0 0 0 0 0,0 1 1 0 0,0-1-1 0 0,0 1 0 0 0,7 1 0 0 0,-11-2 260 0 0,0 0 0 0 0,0 0-1 0 0,0 0 1 0 0,1 0 0 0 0,-1 0 0 0 0,0 0-1 0 0,0 0 1 0 0,0 0 0 0 0,0 0-1 0 0,0 0 1 0 0,1 0 0 0 0,-1 0 0 0 0,0 1-1 0 0,0-1 1 0 0,0 0 0 0 0,0 0 0 0 0,0 0-1 0 0,0 0 1 0 0,1 0 0 0 0,-1 0-1 0 0,0 0 1 0 0,0 0 0 0 0,0 0 0 0 0,0 0-1 0 0,0 1 1 0 0,0-1 0 0 0,0 0-1 0 0,0 0 1 0 0,0 0 0 0 0,1 0 0 0 0,-1 0-1 0 0,0 0 1 0 0,0 1 0 0 0,0-1 0 0 0,0 0-1 0 0,0 0 1 0 0,0 0 0 0 0,0 0-1 0 0,0 0 1 0 0,0 1 0 0 0,0-1 0 0 0,0 0-1 0 0,0 0 1 0 0,0 0 0 0 0,0 0-1 0 0,0 0 1 0 0,0 1 0 0 0,0-1 0 0 0,-9 3-1936 0 0,-11 0-1990 0 0,-10-3-2617 0 0,14-3 5984 0 0</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12:49:29.822"/>
    </inkml:context>
    <inkml:brush xml:id="br0">
      <inkml:brushProperty name="width" value="0.05" units="cm"/>
      <inkml:brushProperty name="height" value="0.05" units="cm"/>
      <inkml:brushProperty name="color" value="#E71224"/>
    </inkml:brush>
  </inkml:definitions>
  <inkml:trace contextRef="#ctx0" brushRef="#br0">50 0 12787 0 0,'-1'0'148'0'0,"-35"9"2236"0"0,35-9-2314 0 0,0 1 0 0 0,0-1 1 0 0,0 0-1 0 0,0 1 0 0 0,1-1 1 0 0,-1 0-1 0 0,0 1 0 0 0,0-1 1 0 0,1 1-1 0 0,-1 0 0 0 0,0-1 0 0 0,1 1 1 0 0,-1 0-1 0 0,-1 0 0 0 0,2 0-44 0 0,0-1 0 0 0,0 1 0 0 0,1-1 0 0 0,-1 1 0 0 0,0-1 0 0 0,0 1 0 0 0,0-1 0 0 0,0 1-1 0 0,0-1 1 0 0,1 0 0 0 0,-1 1 0 0 0,0-1 0 0 0,0 1 0 0 0,1-1 0 0 0,-1 0 0 0 0,0 1 0 0 0,0-1 0 0 0,1 0 0 0 0,-1 1-1 0 0,1-1 1 0 0,-1 0 0 0 0,0 1 0 0 0,1-1 0 0 0,-1 0 0 0 0,1 0 0 0 0,-1 0 0 0 0,0 1 0 0 0,1-1 0 0 0,-1 0 0 0 0,1 0-1 0 0,0 0 1 0 0,8 4 389 0 0,0-1 0 0 0,0-1 0 0 0,0 0 0 0 0,0 0 0 0 0,16 1 0 0 0,53-1 1344 0 0,-40-1-1141 0 0,496-10 2700 0 0,-264-1-3005 0 0,-135 4-250 0 0,-153 7-2129 0 0,1 0-1859 0 0,0-1 0 0 0,-24-3 1 0 0,18-2-2094 0 0</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12:49:30.900"/>
    </inkml:context>
    <inkml:brush xml:id="br0">
      <inkml:brushProperty name="width" value="0.05" units="cm"/>
      <inkml:brushProperty name="height" value="0.05" units="cm"/>
      <inkml:brushProperty name="color" value="#E71224"/>
    </inkml:brush>
  </inkml:definitions>
  <inkml:trace contextRef="#ctx0" brushRef="#br0">18 1 10234 0 0,'-1'0'113'0'0,"0"0"0"0"0,1-1-1 0 0,-1 1 1 0 0,1 0 0 0 0,-1 0 0 0 0,0 0-1 0 0,1 0 1 0 0,-1 0 0 0 0,1 0 0 0 0,-1 0-1 0 0,0 1 1 0 0,1-1 0 0 0,-1 0 0 0 0,1 0-1 0 0,-1 0 1 0 0,0 0 0 0 0,1 1 0 0 0,-1-1-1 0 0,1 0 1 0 0,-1 1 0 0 0,1-1 0 0 0,-1 0-1 0 0,1 1 1 0 0,-1-1 0 0 0,1 1-1 0 0,0-1 1 0 0,-1 0 0 0 0,1 1 0 0 0,0-1-1 0 0,-1 1 1 0 0,1 0 0 0 0,5 17-255 0 0,3 3 397 0 0,-6-8 182 0 0,0-1 1 0 0,-1 1-1 0 0,-1 0 1 0 0,-1 14-1 0 0,1 21 1007 0 0,2 41 106 0 0,5 64-218 0 0,0-96-938 0 0,9 65 90 0 0,-9-75-391 0 0,-4-21-40 0 0,7 28-1 0 0,-8-47-40 0 0,0 0 0 0 0,0 0 0 0 0,1-1-1 0 0,0 1 1 0 0,0-1 0 0 0,0 1-1 0 0,1-1 1 0 0,8 10 0 0 0,-11-15-10 0 0,-1-1 0 0 0,1 1 1 0 0,0 0-1 0 0,-1-1 0 0 0,1 1 0 0 0,0 0 0 0 0,0-1 1 0 0,-1 1-1 0 0,1-1 0 0 0,0 1 0 0 0,0-1 0 0 0,0 1 1 0 0,0-1-1 0 0,0 0 0 0 0,0 1 0 0 0,0-1 1 0 0,0 0-1 0 0,0 0 0 0 0,0 0 0 0 0,0 0 0 0 0,0 0 1 0 0,0 0-1 0 0,0 0 0 0 0,1 0 0 0 0,0-1-74 0 0,0 0 0 0 0,-1 1 0 0 0,1-1 0 0 0,0 0 1 0 0,0 0-1 0 0,-1 0 0 0 0,1-1 0 0 0,0 1 0 0 0,-1 0 0 0 0,1 0 0 0 0,1-3 0 0 0,1-1-511 0 0,0-1 1 0 0,0 0-1 0 0,0 1 1 0 0,-1-2-1 0 0,1 1 0 0 0,1-7 1 0 0,-3 7-729 0 0,-1-1 0 0 0,0 1 1 0 0,-1-1-1 0 0,1 0 1 0 0,-1 1-1 0 0,-1-10 1 0 0,-1 5-2055 0 0</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12:49:31.390"/>
    </inkml:context>
    <inkml:brush xml:id="br0">
      <inkml:brushProperty name="width" value="0.05" units="cm"/>
      <inkml:brushProperty name="height" value="0.05" units="cm"/>
      <inkml:brushProperty name="color" value="#E71224"/>
    </inkml:brush>
  </inkml:definitions>
  <inkml:trace contextRef="#ctx0" brushRef="#br0">25 256 9034 0 0,'-1'0'208'0'0,"-1"-1"-1"0"0,1 0 1 0 0,-1 0 0 0 0,1 0-1 0 0,-1 0 1 0 0,1 0 0 0 0,0 0-1 0 0,0 0 1 0 0,-1-1 0 0 0,1 1 0 0 0,0 0-1 0 0,0-1 1 0 0,0 1 0 0 0,0-1-1 0 0,0 1 1 0 0,1-1 0 0 0,-1 1-1 0 0,0-1 1 0 0,1 1 0 0 0,-1-1-1 0 0,1 0 1 0 0,-1 0 0 0 0,1-2 0 0 0,0 1-51 0 0,0 0 1 0 0,0-1-1 0 0,0 1 1 0 0,1 0-1 0 0,0 0 1 0 0,-1 0-1 0 0,1 0 0 0 0,0 0 1 0 0,0 0-1 0 0,1 0 1 0 0,-1 0-1 0 0,1 0 1 0 0,1-3-1 0 0,6-5 167 0 0,0 0-1 0 0,1 0 0 0 0,0 1 0 0 0,0 0 0 0 0,1 1 0 0 0,0 0 1 0 0,1 1-1 0 0,-1 0 0 0 0,2 1 0 0 0,-1 0 0 0 0,1 1 0 0 0,20-7 0 0 0,14-2-112 0 0,1 2 0 0 0,59-8 0 0 0,-100 20-169 0 0,7-2-17 0 0,1 2 0 0 0,0 0 0 0 0,-1 0-1 0 0,1 2 1 0 0,0 0 0 0 0,16 3 0 0 0,-22-3-13 0 0,-1 1 0 0 0,1 1 0 0 0,-1-1 0 0 0,0 1 0 0 0,0 1 0 0 0,0-1 0 0 0,0 1 1 0 0,0 1-1 0 0,-1 0 0 0 0,0 0 0 0 0,11 9 0 0 0,-15-9-2 0 0,0-1 1 0 0,-1 0-1 0 0,0 1 0 0 0,0-1 1 0 0,0 1-1 0 0,0 0 0 0 0,0-1 1 0 0,-1 1-1 0 0,0 0 0 0 0,0 0 1 0 0,0 7-1 0 0,3 13 21 0 0,-2-13-12 0 0,0-1 1 0 0,-1 1 0 0 0,-1-1 0 0 0,0 1 0 0 0,0-1-1 0 0,-4 20 1 0 0,0-11 83 0 0,-1 1 0 0 0,-13 35-1 0 0,15-49-50 0 0,-1 0-1 0 0,1 0 1 0 0,-1-1-1 0 0,-1 1 1 0 0,1-1-1 0 0,-1 0 0 0 0,0 0 1 0 0,0 0-1 0 0,-1-1 1 0 0,0 0-1 0 0,0 0 1 0 0,0-1-1 0 0,0 1 0 0 0,-1-1 1 0 0,1 0-1 0 0,-1-1 1 0 0,0 0-1 0 0,-9 3 1 0 0,-11 2 103 0 0,-1-1 1 0 0,0-1-1 0 0,-44 3 1 0 0,27-4-119 0 0,16-3 24 0 0,-47-1 0 0 0,39-1-45 0 0,37 0-19 0 0,0 0-1 0 0,0-1 1 0 0,0 1-1 0 0,0 0 1 0 0,-1 0-1 0 0,1 0 1 0 0,0 0-1 0 0,0 0 1 0 0,0-1-1 0 0,0 1 0 0 0,-1 0 1 0 0,1 0-1 0 0,0 0 1 0 0,0 0-1 0 0,0-1 1 0 0,0 1-1 0 0,0 0 1 0 0,0 0-1 0 0,0-1 1 0 0,0 1-1 0 0,0 0 0 0 0,0 0 1 0 0,0 0-1 0 0,0-1 1 0 0,0 1-1 0 0,0 0 1 0 0,0 0-1 0 0,0 0 1 0 0,0-1-1 0 0,0 1 1 0 0,0 0-1 0 0,0 0 1 0 0,0 0-1 0 0,0-1 0 0 0,0 1 1 0 0,0 0-1 0 0,0 0 1 0 0,0 0-1 0 0,1-1 1 0 0,-1 1-1 0 0,5-10-365 0 0,2 5-156 0 0,0 1 0 0 0,1-1 1 0 0,0 1-1 0 0,0 1 0 0 0,0-1 0 0 0,0 1 1 0 0,1 1-1 0 0,-1 0 0 0 0,10-2 1 0 0,3-1-1422 0 0,3-2-4009 0 0,39-5 0 0 0,-35 10 5147 0 0</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12:49:31.969"/>
    </inkml:context>
    <inkml:brush xml:id="br0">
      <inkml:brushProperty name="width" value="0.05" units="cm"/>
      <inkml:brushProperty name="height" value="0.05" units="cm"/>
      <inkml:brushProperty name="color" value="#E71224"/>
    </inkml:brush>
  </inkml:definitions>
  <inkml:trace contextRef="#ctx0" brushRef="#br0">83 197 9946 0 0,'-1'0'154'0'0,"0"1"0"0"0,-1-1 0 0 0,1 1 0 0 0,0 0 0 0 0,0 0 0 0 0,0-1 1 0 0,0 1-1 0 0,0 0 0 0 0,0 0 0 0 0,0 0 0 0 0,0 0 0 0 0,0 0 0 0 0,0 0 0 0 0,1 0 0 0 0,-1 1 0 0 0,0-1 0 0 0,1 0 0 0 0,-1 0 0 0 0,1 0 0 0 0,-1 1 0 0 0,1-1 0 0 0,-1 0 0 0 0,1 1 1 0 0,0-1-1 0 0,0 0 0 0 0,0 1 0 0 0,0 1 0 0 0,-1 45 751 0 0,2-37-287 0 0,5 93 2136 0 0,33 176 0 0 0,-34-254-2687 0 0,2 0 0 0 0,0 0 0 0 0,20 45 0 0 0,-24-67-45 0 0,0 0 0 0 0,0 1-1 0 0,0-1 1 0 0,1 0-1 0 0,-1 0 1 0 0,1-1 0 0 0,0 1-1 0 0,5 3 1 0 0,-7-7-51 0 0,-1 1 0 0 0,0 0 1 0 0,1 0-1 0 0,-1 0 0 0 0,1-1 0 0 0,-1 1 0 0 0,1-1 1 0 0,0 1-1 0 0,-1-1 0 0 0,1 1 0 0 0,-1-1 1 0 0,1 0-1 0 0,2 0 0 0 0,-3 0-50 0 0,0 0 0 0 0,0-1 1 0 0,0 1-1 0 0,0 0 0 0 0,0-1 0 0 0,0 1 0 0 0,-1-1 0 0 0,1 1 1 0 0,0-1-1 0 0,0 1 0 0 0,0-1 0 0 0,-1 0 0 0 0,1 1 0 0 0,0-1 1 0 0,-1 0-1 0 0,1 0 0 0 0,0 1 0 0 0,-1-1 0 0 0,1 0 0 0 0,-1 0 0 0 0,1 0 1 0 0,-1 0-1 0 0,0 0 0 0 0,1-1 0 0 0,1-6-555 0 0,0-1-1 0 0,0 1 0 0 0,-1-1 1 0 0,0 1-1 0 0,-1-1 1 0 0,1 0-1 0 0,-2 1 1 0 0,1-1-1 0 0,-1 1 1 0 0,-1-1-1 0 0,0 1 0 0 0,0-1 1 0 0,0 1-1 0 0,-1 0 1 0 0,-4-9-1 0 0,-7-12-507 0 0,0 1-1 0 0,-34-47 1 0 0,18 31 3236 0 0,-46-90 1 0 0,69 120-1543 0 0,1 0 0 0 0,1-1 0 0 0,0 0 1 0 0,1 0-1 0 0,0 0 0 0 0,1 0 0 0 0,1 0 1 0 0,0-1-1 0 0,1 1 0 0 0,1-1 0 0 0,2-19 1 0 0,0 28-367 0 0,0-1 0 0 0,0 1 1 0 0,1 0-1 0 0,0 0 1 0 0,0 0-1 0 0,0 0 1 0 0,1 0-1 0 0,0 1 1 0 0,1 0-1 0 0,-1 0 0 0 0,12-11 1 0 0,2-1 403 0 0,2 0 1 0 0,25-16-1 0 0,-38 30-497 0 0,0 0 0 0 0,0 0 1 0 0,1 1-1 0 0,0-1 0 0 0,0 2 0 0 0,0-1 0 0 0,0 1 0 0 0,0 1 0 0 0,13-2 0 0 0,-1 1 67 0 0,1 2 1 0 0,35 2 0 0 0,-46 0-126 0 0,0 0 0 0 0,-1 0 0 0 0,1 1 1 0 0,0 0-1 0 0,-1 0 0 0 0,14 8 0 0 0,53 35 67 0 0,-60-35-78 0 0,2 0 14 0 0,-1 1 1 0 0,0 1-1 0 0,0 1 1 0 0,-2 0-1 0 0,0 1 1 0 0,0 0-1 0 0,23 33 1 0 0,-36-44-2 0 0,0 0-1 0 0,0 0 1 0 0,-1 0 0 0 0,1 0 0 0 0,-1 0 0 0 0,0 0-1 0 0,0 0 1 0 0,0 1 0 0 0,0-1 0 0 0,-1 0 0 0 0,0 1-1 0 0,1-1 1 0 0,-2 1 0 0 0,1-1 0 0 0,-1 0 0 0 0,1 1-1 0 0,-1-1 1 0 0,0 0 0 0 0,-1 0 0 0 0,1 1-1 0 0,-1-1 1 0 0,0 0 0 0 0,0-1 0 0 0,0 1 0 0 0,0 0-1 0 0,-5 5 1 0 0,1-1 64 0 0,-1-1 0 0 0,0 0 0 0 0,0 0 0 0 0,-1 0 0 0 0,0-1 0 0 0,0 0 0 0 0,0-1 0 0 0,-1 0 0 0 0,0 0 0 0 0,-12 5 0 0 0,-10 1 87 0 0,0-1 0 0 0,-1-2 0 0 0,1 0 0 0 0,-48 3 0 0 0,59-9-223 0 0,0-1 1 0 0,0-1-1 0 0,0-1 0 0 0,0-1 0 0 0,0 0 0 0 0,0-2 1 0 0,0 0-1 0 0,-26-10 0 0 0,45 14-20 0 0,0 0 1 0 0,0-1-1 0 0,0 1 1 0 0,0-1-1 0 0,1 1 0 0 0,-1 0 1 0 0,0-1-1 0 0,0 1 0 0 0,0-1 1 0 0,1 0-1 0 0,-1 1 0 0 0,0-1 1 0 0,1 1-1 0 0,-1-1 1 0 0,0 0-1 0 0,1 0 0 0 0,-1 0 1 0 0,1 0-27 0 0,0 1 1 0 0,0-1-1 0 0,0 1 1 0 0,0 0 0 0 0,0-1-1 0 0,0 1 1 0 0,0-1 0 0 0,0 1-1 0 0,0-1 1 0 0,0 1-1 0 0,0 0 1 0 0,0-1 0 0 0,1 1-1 0 0,-1-1 1 0 0,0 1-1 0 0,0 0 1 0 0,1-1 0 0 0,-1 1-1 0 0,0 0 1 0 0,0-1-1 0 0,1 1 1 0 0,-1 0 0 0 0,0-1-1 0 0,1 1 1 0 0,0 0-1 0 0,30-16-3664 0 0,-28 15 3632 0 0,51-15-7069 0 0,-25 4 4650 0 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96941-AD62-4F7A-B267-C1A2C57D6FB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80A0B47-CDF0-42C7-94D1-3AFBCAFD126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F507B5B-A2A7-4505-A64D-F14BDB9313D8}"/>
              </a:ext>
            </a:extLst>
          </p:cNvPr>
          <p:cNvSpPr>
            <a:spLocks noGrp="1"/>
          </p:cNvSpPr>
          <p:nvPr>
            <p:ph type="dt" sz="half" idx="10"/>
          </p:nvPr>
        </p:nvSpPr>
        <p:spPr/>
        <p:txBody>
          <a:bodyPr/>
          <a:lstStyle/>
          <a:p>
            <a:fld id="{7F5067F0-E033-42D8-93D0-3AA0AAD28818}" type="datetimeFigureOut">
              <a:rPr lang="en-US" smtClean="0"/>
              <a:t>4/11/2023</a:t>
            </a:fld>
            <a:endParaRPr lang="en-US"/>
          </a:p>
        </p:txBody>
      </p:sp>
      <p:sp>
        <p:nvSpPr>
          <p:cNvPr id="5" name="Footer Placeholder 4">
            <a:extLst>
              <a:ext uri="{FF2B5EF4-FFF2-40B4-BE49-F238E27FC236}">
                <a16:creationId xmlns:a16="http://schemas.microsoft.com/office/drawing/2014/main" id="{ADFEF979-953F-49A2-B066-DEAD243F24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09A84E-CCFF-47B6-8ABB-CFE58686D1CD}"/>
              </a:ext>
            </a:extLst>
          </p:cNvPr>
          <p:cNvSpPr>
            <a:spLocks noGrp="1"/>
          </p:cNvSpPr>
          <p:nvPr>
            <p:ph type="sldNum" sz="quarter" idx="12"/>
          </p:nvPr>
        </p:nvSpPr>
        <p:spPr/>
        <p:txBody>
          <a:bodyPr/>
          <a:lstStyle/>
          <a:p>
            <a:fld id="{9F54374F-2362-4DB7-B9DE-9E8D5ABA7AEC}" type="slidenum">
              <a:rPr lang="en-US" smtClean="0"/>
              <a:t>‹#›</a:t>
            </a:fld>
            <a:endParaRPr lang="en-US"/>
          </a:p>
        </p:txBody>
      </p:sp>
    </p:spTree>
    <p:extLst>
      <p:ext uri="{BB962C8B-B14F-4D97-AF65-F5344CB8AC3E}">
        <p14:creationId xmlns:p14="http://schemas.microsoft.com/office/powerpoint/2010/main" val="259540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EA1C2-A259-4E2F-B021-1D0A3FBBB5C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B1321E2-A066-4DAF-8887-D6924457513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B57522-C23A-4CE5-A012-C1C16A037358}"/>
              </a:ext>
            </a:extLst>
          </p:cNvPr>
          <p:cNvSpPr>
            <a:spLocks noGrp="1"/>
          </p:cNvSpPr>
          <p:nvPr>
            <p:ph type="dt" sz="half" idx="10"/>
          </p:nvPr>
        </p:nvSpPr>
        <p:spPr/>
        <p:txBody>
          <a:bodyPr/>
          <a:lstStyle/>
          <a:p>
            <a:fld id="{7F5067F0-E033-42D8-93D0-3AA0AAD28818}" type="datetimeFigureOut">
              <a:rPr lang="en-US" smtClean="0"/>
              <a:t>4/11/2023</a:t>
            </a:fld>
            <a:endParaRPr lang="en-US"/>
          </a:p>
        </p:txBody>
      </p:sp>
      <p:sp>
        <p:nvSpPr>
          <p:cNvPr id="5" name="Footer Placeholder 4">
            <a:extLst>
              <a:ext uri="{FF2B5EF4-FFF2-40B4-BE49-F238E27FC236}">
                <a16:creationId xmlns:a16="http://schemas.microsoft.com/office/drawing/2014/main" id="{0A5DEFE1-1B15-4598-9A0C-4267A82DFC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1906B0-8C8A-49F2-8031-7748936F2176}"/>
              </a:ext>
            </a:extLst>
          </p:cNvPr>
          <p:cNvSpPr>
            <a:spLocks noGrp="1"/>
          </p:cNvSpPr>
          <p:nvPr>
            <p:ph type="sldNum" sz="quarter" idx="12"/>
          </p:nvPr>
        </p:nvSpPr>
        <p:spPr/>
        <p:txBody>
          <a:bodyPr/>
          <a:lstStyle/>
          <a:p>
            <a:fld id="{9F54374F-2362-4DB7-B9DE-9E8D5ABA7AEC}" type="slidenum">
              <a:rPr lang="en-US" smtClean="0"/>
              <a:t>‹#›</a:t>
            </a:fld>
            <a:endParaRPr lang="en-US"/>
          </a:p>
        </p:txBody>
      </p:sp>
    </p:spTree>
    <p:extLst>
      <p:ext uri="{BB962C8B-B14F-4D97-AF65-F5344CB8AC3E}">
        <p14:creationId xmlns:p14="http://schemas.microsoft.com/office/powerpoint/2010/main" val="1118236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A6F86BB-074A-450A-B8E4-49665D21087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E57D564-EC51-4509-BC61-EBA34008CF5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CDA159-09FF-4223-B394-803FA9180458}"/>
              </a:ext>
            </a:extLst>
          </p:cNvPr>
          <p:cNvSpPr>
            <a:spLocks noGrp="1"/>
          </p:cNvSpPr>
          <p:nvPr>
            <p:ph type="dt" sz="half" idx="10"/>
          </p:nvPr>
        </p:nvSpPr>
        <p:spPr/>
        <p:txBody>
          <a:bodyPr/>
          <a:lstStyle/>
          <a:p>
            <a:fld id="{7F5067F0-E033-42D8-93D0-3AA0AAD28818}" type="datetimeFigureOut">
              <a:rPr lang="en-US" smtClean="0"/>
              <a:t>4/11/2023</a:t>
            </a:fld>
            <a:endParaRPr lang="en-US"/>
          </a:p>
        </p:txBody>
      </p:sp>
      <p:sp>
        <p:nvSpPr>
          <p:cNvPr id="5" name="Footer Placeholder 4">
            <a:extLst>
              <a:ext uri="{FF2B5EF4-FFF2-40B4-BE49-F238E27FC236}">
                <a16:creationId xmlns:a16="http://schemas.microsoft.com/office/drawing/2014/main" id="{D8E466BA-35A6-42B1-BAEF-00ADEE0129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C93BE5-8D16-42AC-8467-036DF285E5A7}"/>
              </a:ext>
            </a:extLst>
          </p:cNvPr>
          <p:cNvSpPr>
            <a:spLocks noGrp="1"/>
          </p:cNvSpPr>
          <p:nvPr>
            <p:ph type="sldNum" sz="quarter" idx="12"/>
          </p:nvPr>
        </p:nvSpPr>
        <p:spPr/>
        <p:txBody>
          <a:bodyPr/>
          <a:lstStyle/>
          <a:p>
            <a:fld id="{9F54374F-2362-4DB7-B9DE-9E8D5ABA7AEC}" type="slidenum">
              <a:rPr lang="en-US" smtClean="0"/>
              <a:t>‹#›</a:t>
            </a:fld>
            <a:endParaRPr lang="en-US"/>
          </a:p>
        </p:txBody>
      </p:sp>
    </p:spTree>
    <p:extLst>
      <p:ext uri="{BB962C8B-B14F-4D97-AF65-F5344CB8AC3E}">
        <p14:creationId xmlns:p14="http://schemas.microsoft.com/office/powerpoint/2010/main" val="1602153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E4168-57E4-423A-A3EA-7241626DA4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69B682-E72F-4EAB-9172-AC55E32FF09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C76697-A638-4EBD-8154-2EA1AE132744}"/>
              </a:ext>
            </a:extLst>
          </p:cNvPr>
          <p:cNvSpPr>
            <a:spLocks noGrp="1"/>
          </p:cNvSpPr>
          <p:nvPr>
            <p:ph type="dt" sz="half" idx="10"/>
          </p:nvPr>
        </p:nvSpPr>
        <p:spPr/>
        <p:txBody>
          <a:bodyPr/>
          <a:lstStyle/>
          <a:p>
            <a:fld id="{7F5067F0-E033-42D8-93D0-3AA0AAD28818}" type="datetimeFigureOut">
              <a:rPr lang="en-US" smtClean="0"/>
              <a:t>4/11/2023</a:t>
            </a:fld>
            <a:endParaRPr lang="en-US"/>
          </a:p>
        </p:txBody>
      </p:sp>
      <p:sp>
        <p:nvSpPr>
          <p:cNvPr id="5" name="Footer Placeholder 4">
            <a:extLst>
              <a:ext uri="{FF2B5EF4-FFF2-40B4-BE49-F238E27FC236}">
                <a16:creationId xmlns:a16="http://schemas.microsoft.com/office/drawing/2014/main" id="{330D14B1-E066-45BE-9102-CAD3997460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8FA4FE-052A-467A-8C04-2B93DFB6D7F8}"/>
              </a:ext>
            </a:extLst>
          </p:cNvPr>
          <p:cNvSpPr>
            <a:spLocks noGrp="1"/>
          </p:cNvSpPr>
          <p:nvPr>
            <p:ph type="sldNum" sz="quarter" idx="12"/>
          </p:nvPr>
        </p:nvSpPr>
        <p:spPr/>
        <p:txBody>
          <a:bodyPr/>
          <a:lstStyle/>
          <a:p>
            <a:fld id="{9F54374F-2362-4DB7-B9DE-9E8D5ABA7AEC}" type="slidenum">
              <a:rPr lang="en-US" smtClean="0"/>
              <a:t>‹#›</a:t>
            </a:fld>
            <a:endParaRPr lang="en-US"/>
          </a:p>
        </p:txBody>
      </p:sp>
    </p:spTree>
    <p:extLst>
      <p:ext uri="{BB962C8B-B14F-4D97-AF65-F5344CB8AC3E}">
        <p14:creationId xmlns:p14="http://schemas.microsoft.com/office/powerpoint/2010/main" val="2804658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3809A-88CA-4257-8BB0-7DB0BFB6683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7AA26D2-59BF-4F99-B37E-DB0E05BC08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D5D4173-8521-4416-896D-6A4B5CC9C9FE}"/>
              </a:ext>
            </a:extLst>
          </p:cNvPr>
          <p:cNvSpPr>
            <a:spLocks noGrp="1"/>
          </p:cNvSpPr>
          <p:nvPr>
            <p:ph type="dt" sz="half" idx="10"/>
          </p:nvPr>
        </p:nvSpPr>
        <p:spPr/>
        <p:txBody>
          <a:bodyPr/>
          <a:lstStyle/>
          <a:p>
            <a:fld id="{7F5067F0-E033-42D8-93D0-3AA0AAD28818}" type="datetimeFigureOut">
              <a:rPr lang="en-US" smtClean="0"/>
              <a:t>4/11/2023</a:t>
            </a:fld>
            <a:endParaRPr lang="en-US"/>
          </a:p>
        </p:txBody>
      </p:sp>
      <p:sp>
        <p:nvSpPr>
          <p:cNvPr id="5" name="Footer Placeholder 4">
            <a:extLst>
              <a:ext uri="{FF2B5EF4-FFF2-40B4-BE49-F238E27FC236}">
                <a16:creationId xmlns:a16="http://schemas.microsoft.com/office/drawing/2014/main" id="{6141593C-B47D-4BDA-8B47-E18A75C521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590E6B-B38D-442B-B23E-D625DC9A6F66}"/>
              </a:ext>
            </a:extLst>
          </p:cNvPr>
          <p:cNvSpPr>
            <a:spLocks noGrp="1"/>
          </p:cNvSpPr>
          <p:nvPr>
            <p:ph type="sldNum" sz="quarter" idx="12"/>
          </p:nvPr>
        </p:nvSpPr>
        <p:spPr/>
        <p:txBody>
          <a:bodyPr/>
          <a:lstStyle/>
          <a:p>
            <a:fld id="{9F54374F-2362-4DB7-B9DE-9E8D5ABA7AEC}" type="slidenum">
              <a:rPr lang="en-US" smtClean="0"/>
              <a:t>‹#›</a:t>
            </a:fld>
            <a:endParaRPr lang="en-US"/>
          </a:p>
        </p:txBody>
      </p:sp>
    </p:spTree>
    <p:extLst>
      <p:ext uri="{BB962C8B-B14F-4D97-AF65-F5344CB8AC3E}">
        <p14:creationId xmlns:p14="http://schemas.microsoft.com/office/powerpoint/2010/main" val="1906674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B68C2-512C-4AC8-9E1E-6C2A5BE8E98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1E73589-B239-4C40-8AD7-171A7CA52A2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AD4B05B-BD92-416C-97AC-82491315631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58C9E52-1105-4DCD-8F28-7E7C99234A70}"/>
              </a:ext>
            </a:extLst>
          </p:cNvPr>
          <p:cNvSpPr>
            <a:spLocks noGrp="1"/>
          </p:cNvSpPr>
          <p:nvPr>
            <p:ph type="dt" sz="half" idx="10"/>
          </p:nvPr>
        </p:nvSpPr>
        <p:spPr/>
        <p:txBody>
          <a:bodyPr/>
          <a:lstStyle/>
          <a:p>
            <a:fld id="{7F5067F0-E033-42D8-93D0-3AA0AAD28818}" type="datetimeFigureOut">
              <a:rPr lang="en-US" smtClean="0"/>
              <a:t>4/11/2023</a:t>
            </a:fld>
            <a:endParaRPr lang="en-US"/>
          </a:p>
        </p:txBody>
      </p:sp>
      <p:sp>
        <p:nvSpPr>
          <p:cNvPr id="6" name="Footer Placeholder 5">
            <a:extLst>
              <a:ext uri="{FF2B5EF4-FFF2-40B4-BE49-F238E27FC236}">
                <a16:creationId xmlns:a16="http://schemas.microsoft.com/office/drawing/2014/main" id="{9B78B237-E4AE-474E-9276-AAB74DE652E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4F4B3D-32D6-4104-A2C3-39330385AEBB}"/>
              </a:ext>
            </a:extLst>
          </p:cNvPr>
          <p:cNvSpPr>
            <a:spLocks noGrp="1"/>
          </p:cNvSpPr>
          <p:nvPr>
            <p:ph type="sldNum" sz="quarter" idx="12"/>
          </p:nvPr>
        </p:nvSpPr>
        <p:spPr/>
        <p:txBody>
          <a:bodyPr/>
          <a:lstStyle/>
          <a:p>
            <a:fld id="{9F54374F-2362-4DB7-B9DE-9E8D5ABA7AEC}" type="slidenum">
              <a:rPr lang="en-US" smtClean="0"/>
              <a:t>‹#›</a:t>
            </a:fld>
            <a:endParaRPr lang="en-US"/>
          </a:p>
        </p:txBody>
      </p:sp>
    </p:spTree>
    <p:extLst>
      <p:ext uri="{BB962C8B-B14F-4D97-AF65-F5344CB8AC3E}">
        <p14:creationId xmlns:p14="http://schemas.microsoft.com/office/powerpoint/2010/main" val="3115804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DDE04-4124-4A31-9F30-F74DAEA8AD8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A98BD72-1A9A-4A1A-ADB2-336B4EDD1D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2384F33-AA1D-448C-A76D-650CD3540C4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7BF0108-F149-469B-9F79-08148C3194C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3B11B5B-A4B9-4A75-8884-FB06AB32920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F32C86D-F463-44C8-B50E-D8569ACE00F3}"/>
              </a:ext>
            </a:extLst>
          </p:cNvPr>
          <p:cNvSpPr>
            <a:spLocks noGrp="1"/>
          </p:cNvSpPr>
          <p:nvPr>
            <p:ph type="dt" sz="half" idx="10"/>
          </p:nvPr>
        </p:nvSpPr>
        <p:spPr/>
        <p:txBody>
          <a:bodyPr/>
          <a:lstStyle/>
          <a:p>
            <a:fld id="{7F5067F0-E033-42D8-93D0-3AA0AAD28818}" type="datetimeFigureOut">
              <a:rPr lang="en-US" smtClean="0"/>
              <a:t>4/11/2023</a:t>
            </a:fld>
            <a:endParaRPr lang="en-US"/>
          </a:p>
        </p:txBody>
      </p:sp>
      <p:sp>
        <p:nvSpPr>
          <p:cNvPr id="8" name="Footer Placeholder 7">
            <a:extLst>
              <a:ext uri="{FF2B5EF4-FFF2-40B4-BE49-F238E27FC236}">
                <a16:creationId xmlns:a16="http://schemas.microsoft.com/office/drawing/2014/main" id="{8A1FE731-6727-461A-A679-56D9BD114D5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0BD9439-C1FD-4B9E-BF4F-4E79CEBB718D}"/>
              </a:ext>
            </a:extLst>
          </p:cNvPr>
          <p:cNvSpPr>
            <a:spLocks noGrp="1"/>
          </p:cNvSpPr>
          <p:nvPr>
            <p:ph type="sldNum" sz="quarter" idx="12"/>
          </p:nvPr>
        </p:nvSpPr>
        <p:spPr/>
        <p:txBody>
          <a:bodyPr/>
          <a:lstStyle/>
          <a:p>
            <a:fld id="{9F54374F-2362-4DB7-B9DE-9E8D5ABA7AEC}" type="slidenum">
              <a:rPr lang="en-US" smtClean="0"/>
              <a:t>‹#›</a:t>
            </a:fld>
            <a:endParaRPr lang="en-US"/>
          </a:p>
        </p:txBody>
      </p:sp>
    </p:spTree>
    <p:extLst>
      <p:ext uri="{BB962C8B-B14F-4D97-AF65-F5344CB8AC3E}">
        <p14:creationId xmlns:p14="http://schemas.microsoft.com/office/powerpoint/2010/main" val="16731628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3FE65-CD42-4A72-9540-41FDF8A5BE8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9CFB514-8F22-4025-9A67-0375968EDC40}"/>
              </a:ext>
            </a:extLst>
          </p:cNvPr>
          <p:cNvSpPr>
            <a:spLocks noGrp="1"/>
          </p:cNvSpPr>
          <p:nvPr>
            <p:ph type="dt" sz="half" idx="10"/>
          </p:nvPr>
        </p:nvSpPr>
        <p:spPr/>
        <p:txBody>
          <a:bodyPr/>
          <a:lstStyle/>
          <a:p>
            <a:fld id="{7F5067F0-E033-42D8-93D0-3AA0AAD28818}" type="datetimeFigureOut">
              <a:rPr lang="en-US" smtClean="0"/>
              <a:t>4/11/2023</a:t>
            </a:fld>
            <a:endParaRPr lang="en-US"/>
          </a:p>
        </p:txBody>
      </p:sp>
      <p:sp>
        <p:nvSpPr>
          <p:cNvPr id="4" name="Footer Placeholder 3">
            <a:extLst>
              <a:ext uri="{FF2B5EF4-FFF2-40B4-BE49-F238E27FC236}">
                <a16:creationId xmlns:a16="http://schemas.microsoft.com/office/drawing/2014/main" id="{4C7EF205-D6C8-46F1-AA12-2600480D4F8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8156FA7-1637-4063-93DE-25DE76777C8F}"/>
              </a:ext>
            </a:extLst>
          </p:cNvPr>
          <p:cNvSpPr>
            <a:spLocks noGrp="1"/>
          </p:cNvSpPr>
          <p:nvPr>
            <p:ph type="sldNum" sz="quarter" idx="12"/>
          </p:nvPr>
        </p:nvSpPr>
        <p:spPr/>
        <p:txBody>
          <a:bodyPr/>
          <a:lstStyle/>
          <a:p>
            <a:fld id="{9F54374F-2362-4DB7-B9DE-9E8D5ABA7AEC}" type="slidenum">
              <a:rPr lang="en-US" smtClean="0"/>
              <a:t>‹#›</a:t>
            </a:fld>
            <a:endParaRPr lang="en-US"/>
          </a:p>
        </p:txBody>
      </p:sp>
    </p:spTree>
    <p:extLst>
      <p:ext uri="{BB962C8B-B14F-4D97-AF65-F5344CB8AC3E}">
        <p14:creationId xmlns:p14="http://schemas.microsoft.com/office/powerpoint/2010/main" val="2952927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0010172-7769-4D1E-B5DE-5B477B23A328}"/>
              </a:ext>
            </a:extLst>
          </p:cNvPr>
          <p:cNvSpPr>
            <a:spLocks noGrp="1"/>
          </p:cNvSpPr>
          <p:nvPr>
            <p:ph type="dt" sz="half" idx="10"/>
          </p:nvPr>
        </p:nvSpPr>
        <p:spPr/>
        <p:txBody>
          <a:bodyPr/>
          <a:lstStyle/>
          <a:p>
            <a:fld id="{7F5067F0-E033-42D8-93D0-3AA0AAD28818}" type="datetimeFigureOut">
              <a:rPr lang="en-US" smtClean="0"/>
              <a:t>4/11/2023</a:t>
            </a:fld>
            <a:endParaRPr lang="en-US"/>
          </a:p>
        </p:txBody>
      </p:sp>
      <p:sp>
        <p:nvSpPr>
          <p:cNvPr id="3" name="Footer Placeholder 2">
            <a:extLst>
              <a:ext uri="{FF2B5EF4-FFF2-40B4-BE49-F238E27FC236}">
                <a16:creationId xmlns:a16="http://schemas.microsoft.com/office/drawing/2014/main" id="{E342D820-252D-4083-A31B-9D2BBA3FC30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E22F58-B964-4A89-963E-71C8B262F43E}"/>
              </a:ext>
            </a:extLst>
          </p:cNvPr>
          <p:cNvSpPr>
            <a:spLocks noGrp="1"/>
          </p:cNvSpPr>
          <p:nvPr>
            <p:ph type="sldNum" sz="quarter" idx="12"/>
          </p:nvPr>
        </p:nvSpPr>
        <p:spPr/>
        <p:txBody>
          <a:bodyPr/>
          <a:lstStyle/>
          <a:p>
            <a:fld id="{9F54374F-2362-4DB7-B9DE-9E8D5ABA7AEC}" type="slidenum">
              <a:rPr lang="en-US" smtClean="0"/>
              <a:t>‹#›</a:t>
            </a:fld>
            <a:endParaRPr lang="en-US"/>
          </a:p>
        </p:txBody>
      </p:sp>
    </p:spTree>
    <p:extLst>
      <p:ext uri="{BB962C8B-B14F-4D97-AF65-F5344CB8AC3E}">
        <p14:creationId xmlns:p14="http://schemas.microsoft.com/office/powerpoint/2010/main" val="36147629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979D6-3E63-4D14-8483-92DBACD0490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BFB0F43-595C-45D9-9063-6AB34831722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382B1FF-4F5D-4A7E-927C-69CB6ABD0B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A6F11C-90EE-4368-96E6-7C915DD16088}"/>
              </a:ext>
            </a:extLst>
          </p:cNvPr>
          <p:cNvSpPr>
            <a:spLocks noGrp="1"/>
          </p:cNvSpPr>
          <p:nvPr>
            <p:ph type="dt" sz="half" idx="10"/>
          </p:nvPr>
        </p:nvSpPr>
        <p:spPr/>
        <p:txBody>
          <a:bodyPr/>
          <a:lstStyle/>
          <a:p>
            <a:fld id="{7F5067F0-E033-42D8-93D0-3AA0AAD28818}" type="datetimeFigureOut">
              <a:rPr lang="en-US" smtClean="0"/>
              <a:t>4/11/2023</a:t>
            </a:fld>
            <a:endParaRPr lang="en-US"/>
          </a:p>
        </p:txBody>
      </p:sp>
      <p:sp>
        <p:nvSpPr>
          <p:cNvPr id="6" name="Footer Placeholder 5">
            <a:extLst>
              <a:ext uri="{FF2B5EF4-FFF2-40B4-BE49-F238E27FC236}">
                <a16:creationId xmlns:a16="http://schemas.microsoft.com/office/drawing/2014/main" id="{06348572-8AB5-4430-9EA1-B272D17715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2E5AE47-57AD-474E-814C-B089C4468B1E}"/>
              </a:ext>
            </a:extLst>
          </p:cNvPr>
          <p:cNvSpPr>
            <a:spLocks noGrp="1"/>
          </p:cNvSpPr>
          <p:nvPr>
            <p:ph type="sldNum" sz="quarter" idx="12"/>
          </p:nvPr>
        </p:nvSpPr>
        <p:spPr/>
        <p:txBody>
          <a:bodyPr/>
          <a:lstStyle/>
          <a:p>
            <a:fld id="{9F54374F-2362-4DB7-B9DE-9E8D5ABA7AEC}" type="slidenum">
              <a:rPr lang="en-US" smtClean="0"/>
              <a:t>‹#›</a:t>
            </a:fld>
            <a:endParaRPr lang="en-US"/>
          </a:p>
        </p:txBody>
      </p:sp>
    </p:spTree>
    <p:extLst>
      <p:ext uri="{BB962C8B-B14F-4D97-AF65-F5344CB8AC3E}">
        <p14:creationId xmlns:p14="http://schemas.microsoft.com/office/powerpoint/2010/main" val="21294710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79926-FA53-46DC-ABC9-5DB65E5FF4F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8B37EC9-8894-4BD3-95EF-5C5860CBD9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B804491-C38E-4465-BD51-6EB278ADA9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3BBDB91-F21E-42C6-9651-F401FE9AD48D}"/>
              </a:ext>
            </a:extLst>
          </p:cNvPr>
          <p:cNvSpPr>
            <a:spLocks noGrp="1"/>
          </p:cNvSpPr>
          <p:nvPr>
            <p:ph type="dt" sz="half" idx="10"/>
          </p:nvPr>
        </p:nvSpPr>
        <p:spPr/>
        <p:txBody>
          <a:bodyPr/>
          <a:lstStyle/>
          <a:p>
            <a:fld id="{7F5067F0-E033-42D8-93D0-3AA0AAD28818}" type="datetimeFigureOut">
              <a:rPr lang="en-US" smtClean="0"/>
              <a:t>4/11/2023</a:t>
            </a:fld>
            <a:endParaRPr lang="en-US"/>
          </a:p>
        </p:txBody>
      </p:sp>
      <p:sp>
        <p:nvSpPr>
          <p:cNvPr id="6" name="Footer Placeholder 5">
            <a:extLst>
              <a:ext uri="{FF2B5EF4-FFF2-40B4-BE49-F238E27FC236}">
                <a16:creationId xmlns:a16="http://schemas.microsoft.com/office/drawing/2014/main" id="{44F13A0A-902E-43D2-B16C-E8A2DC6C9F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BAEEB4-F76E-4CEF-A815-D9EE11653B29}"/>
              </a:ext>
            </a:extLst>
          </p:cNvPr>
          <p:cNvSpPr>
            <a:spLocks noGrp="1"/>
          </p:cNvSpPr>
          <p:nvPr>
            <p:ph type="sldNum" sz="quarter" idx="12"/>
          </p:nvPr>
        </p:nvSpPr>
        <p:spPr/>
        <p:txBody>
          <a:bodyPr/>
          <a:lstStyle/>
          <a:p>
            <a:fld id="{9F54374F-2362-4DB7-B9DE-9E8D5ABA7AEC}" type="slidenum">
              <a:rPr lang="en-US" smtClean="0"/>
              <a:t>‹#›</a:t>
            </a:fld>
            <a:endParaRPr lang="en-US"/>
          </a:p>
        </p:txBody>
      </p:sp>
    </p:spTree>
    <p:extLst>
      <p:ext uri="{BB962C8B-B14F-4D97-AF65-F5344CB8AC3E}">
        <p14:creationId xmlns:p14="http://schemas.microsoft.com/office/powerpoint/2010/main" val="5250398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E6C8437-C1FD-4769-A2FA-28880466C0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474C287-F278-4D98-9DB6-06DEFD2CB1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FC0C82-3124-457E-96FB-EF5B5792F8B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5067F0-E033-42D8-93D0-3AA0AAD28818}" type="datetimeFigureOut">
              <a:rPr lang="en-US" smtClean="0"/>
              <a:t>4/11/2023</a:t>
            </a:fld>
            <a:endParaRPr lang="en-US"/>
          </a:p>
        </p:txBody>
      </p:sp>
      <p:sp>
        <p:nvSpPr>
          <p:cNvPr id="5" name="Footer Placeholder 4">
            <a:extLst>
              <a:ext uri="{FF2B5EF4-FFF2-40B4-BE49-F238E27FC236}">
                <a16:creationId xmlns:a16="http://schemas.microsoft.com/office/drawing/2014/main" id="{06C69D10-0499-4371-B417-9AEBF2F6F94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0625713-666D-44B7-A4BF-59A996C37AF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54374F-2362-4DB7-B9DE-9E8D5ABA7AEC}" type="slidenum">
              <a:rPr lang="en-US" smtClean="0"/>
              <a:t>‹#›</a:t>
            </a:fld>
            <a:endParaRPr lang="en-US"/>
          </a:p>
        </p:txBody>
      </p:sp>
    </p:spTree>
    <p:extLst>
      <p:ext uri="{BB962C8B-B14F-4D97-AF65-F5344CB8AC3E}">
        <p14:creationId xmlns:p14="http://schemas.microsoft.com/office/powerpoint/2010/main" val="20469276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6" Type="http://schemas.openxmlformats.org/officeDocument/2006/relationships/image" Target="../media/image42.png"/><Relationship Id="rId21" Type="http://schemas.openxmlformats.org/officeDocument/2006/relationships/customXml" Target="../ink/ink11.xml"/><Relationship Id="rId42" Type="http://schemas.openxmlformats.org/officeDocument/2006/relationships/image" Target="../media/image50.png"/><Relationship Id="rId47" Type="http://schemas.openxmlformats.org/officeDocument/2006/relationships/customXml" Target="../ink/ink24.xml"/><Relationship Id="rId63" Type="http://schemas.openxmlformats.org/officeDocument/2006/relationships/customXml" Target="../ink/ink32.xml"/><Relationship Id="rId68" Type="http://schemas.openxmlformats.org/officeDocument/2006/relationships/image" Target="../media/image63.png"/><Relationship Id="rId84" Type="http://schemas.openxmlformats.org/officeDocument/2006/relationships/image" Target="../media/image71.png"/><Relationship Id="rId16" Type="http://schemas.openxmlformats.org/officeDocument/2006/relationships/image" Target="../media/image37.png"/><Relationship Id="rId11" Type="http://schemas.openxmlformats.org/officeDocument/2006/relationships/customXml" Target="../ink/ink6.xml"/><Relationship Id="rId32" Type="http://schemas.openxmlformats.org/officeDocument/2006/relationships/image" Target="../media/image45.png"/><Relationship Id="rId37" Type="http://schemas.openxmlformats.org/officeDocument/2006/relationships/customXml" Target="../ink/ink19.xml"/><Relationship Id="rId53" Type="http://schemas.openxmlformats.org/officeDocument/2006/relationships/customXml" Target="../ink/ink27.xml"/><Relationship Id="rId58" Type="http://schemas.openxmlformats.org/officeDocument/2006/relationships/image" Target="../media/image58.png"/><Relationship Id="rId74" Type="http://schemas.openxmlformats.org/officeDocument/2006/relationships/image" Target="../media/image66.png"/><Relationship Id="rId79" Type="http://schemas.openxmlformats.org/officeDocument/2006/relationships/customXml" Target="../ink/ink40.xml"/><Relationship Id="rId5" Type="http://schemas.openxmlformats.org/officeDocument/2006/relationships/customXml" Target="../ink/ink3.xml"/><Relationship Id="rId19" Type="http://schemas.openxmlformats.org/officeDocument/2006/relationships/customXml" Target="../ink/ink10.xml"/><Relationship Id="rId14" Type="http://schemas.openxmlformats.org/officeDocument/2006/relationships/image" Target="../media/image36.png"/><Relationship Id="rId22" Type="http://schemas.openxmlformats.org/officeDocument/2006/relationships/image" Target="../media/image40.png"/><Relationship Id="rId27" Type="http://schemas.openxmlformats.org/officeDocument/2006/relationships/customXml" Target="../ink/ink14.xml"/><Relationship Id="rId30" Type="http://schemas.openxmlformats.org/officeDocument/2006/relationships/image" Target="../media/image44.png"/><Relationship Id="rId35" Type="http://schemas.openxmlformats.org/officeDocument/2006/relationships/customXml" Target="../ink/ink18.xml"/><Relationship Id="rId43" Type="http://schemas.openxmlformats.org/officeDocument/2006/relationships/customXml" Target="../ink/ink22.xml"/><Relationship Id="rId48" Type="http://schemas.openxmlformats.org/officeDocument/2006/relationships/image" Target="../media/image53.png"/><Relationship Id="rId56" Type="http://schemas.openxmlformats.org/officeDocument/2006/relationships/image" Target="../media/image57.png"/><Relationship Id="rId64" Type="http://schemas.openxmlformats.org/officeDocument/2006/relationships/image" Target="../media/image61.png"/><Relationship Id="rId69" Type="http://schemas.openxmlformats.org/officeDocument/2006/relationships/customXml" Target="../ink/ink35.xml"/><Relationship Id="rId77" Type="http://schemas.openxmlformats.org/officeDocument/2006/relationships/customXml" Target="../ink/ink39.xml"/><Relationship Id="rId8" Type="http://schemas.openxmlformats.org/officeDocument/2006/relationships/image" Target="../media/image33.png"/><Relationship Id="rId51" Type="http://schemas.openxmlformats.org/officeDocument/2006/relationships/customXml" Target="../ink/ink26.xml"/><Relationship Id="rId72" Type="http://schemas.openxmlformats.org/officeDocument/2006/relationships/image" Target="../media/image65.png"/><Relationship Id="rId80" Type="http://schemas.openxmlformats.org/officeDocument/2006/relationships/image" Target="../media/image69.png"/><Relationship Id="rId85" Type="http://schemas.openxmlformats.org/officeDocument/2006/relationships/customXml" Target="../ink/ink43.xml"/><Relationship Id="rId3" Type="http://schemas.openxmlformats.org/officeDocument/2006/relationships/customXml" Target="../ink/ink2.xml"/><Relationship Id="rId12" Type="http://schemas.openxmlformats.org/officeDocument/2006/relationships/image" Target="../media/image35.png"/><Relationship Id="rId17" Type="http://schemas.openxmlformats.org/officeDocument/2006/relationships/customXml" Target="../ink/ink9.xml"/><Relationship Id="rId25" Type="http://schemas.openxmlformats.org/officeDocument/2006/relationships/customXml" Target="../ink/ink13.xml"/><Relationship Id="rId33" Type="http://schemas.openxmlformats.org/officeDocument/2006/relationships/customXml" Target="../ink/ink17.xml"/><Relationship Id="rId38" Type="http://schemas.openxmlformats.org/officeDocument/2006/relationships/image" Target="../media/image48.png"/><Relationship Id="rId46" Type="http://schemas.openxmlformats.org/officeDocument/2006/relationships/image" Target="../media/image52.png"/><Relationship Id="rId59" Type="http://schemas.openxmlformats.org/officeDocument/2006/relationships/customXml" Target="../ink/ink30.xml"/><Relationship Id="rId67" Type="http://schemas.openxmlformats.org/officeDocument/2006/relationships/customXml" Target="../ink/ink34.xml"/><Relationship Id="rId20" Type="http://schemas.openxmlformats.org/officeDocument/2006/relationships/image" Target="../media/image39.png"/><Relationship Id="rId41" Type="http://schemas.openxmlformats.org/officeDocument/2006/relationships/customXml" Target="../ink/ink21.xml"/><Relationship Id="rId54" Type="http://schemas.openxmlformats.org/officeDocument/2006/relationships/image" Target="../media/image56.png"/><Relationship Id="rId62" Type="http://schemas.openxmlformats.org/officeDocument/2006/relationships/image" Target="../media/image60.png"/><Relationship Id="rId70" Type="http://schemas.openxmlformats.org/officeDocument/2006/relationships/image" Target="../media/image64.png"/><Relationship Id="rId75" Type="http://schemas.openxmlformats.org/officeDocument/2006/relationships/customXml" Target="../ink/ink38.xml"/><Relationship Id="rId83" Type="http://schemas.openxmlformats.org/officeDocument/2006/relationships/customXml" Target="../ink/ink42.xml"/><Relationship Id="rId88" Type="http://schemas.openxmlformats.org/officeDocument/2006/relationships/image" Target="../media/image73.png"/><Relationship Id="rId1" Type="http://schemas.openxmlformats.org/officeDocument/2006/relationships/slideLayout" Target="../slideLayouts/slideLayout7.xml"/><Relationship Id="rId6" Type="http://schemas.openxmlformats.org/officeDocument/2006/relationships/image" Target="../media/image32.png"/><Relationship Id="rId15" Type="http://schemas.openxmlformats.org/officeDocument/2006/relationships/customXml" Target="../ink/ink8.xml"/><Relationship Id="rId23" Type="http://schemas.openxmlformats.org/officeDocument/2006/relationships/customXml" Target="../ink/ink12.xml"/><Relationship Id="rId28" Type="http://schemas.openxmlformats.org/officeDocument/2006/relationships/image" Target="../media/image43.png"/><Relationship Id="rId36" Type="http://schemas.openxmlformats.org/officeDocument/2006/relationships/image" Target="../media/image47.png"/><Relationship Id="rId49" Type="http://schemas.openxmlformats.org/officeDocument/2006/relationships/customXml" Target="../ink/ink25.xml"/><Relationship Id="rId57" Type="http://schemas.openxmlformats.org/officeDocument/2006/relationships/customXml" Target="../ink/ink29.xml"/><Relationship Id="rId10" Type="http://schemas.openxmlformats.org/officeDocument/2006/relationships/image" Target="../media/image34.png"/><Relationship Id="rId31" Type="http://schemas.openxmlformats.org/officeDocument/2006/relationships/customXml" Target="../ink/ink16.xml"/><Relationship Id="rId44" Type="http://schemas.openxmlformats.org/officeDocument/2006/relationships/image" Target="../media/image51.png"/><Relationship Id="rId52" Type="http://schemas.openxmlformats.org/officeDocument/2006/relationships/image" Target="../media/image55.png"/><Relationship Id="rId60" Type="http://schemas.openxmlformats.org/officeDocument/2006/relationships/image" Target="../media/image59.png"/><Relationship Id="rId65" Type="http://schemas.openxmlformats.org/officeDocument/2006/relationships/customXml" Target="../ink/ink33.xml"/><Relationship Id="rId73" Type="http://schemas.openxmlformats.org/officeDocument/2006/relationships/customXml" Target="../ink/ink37.xml"/><Relationship Id="rId78" Type="http://schemas.openxmlformats.org/officeDocument/2006/relationships/image" Target="../media/image68.png"/><Relationship Id="rId81" Type="http://schemas.openxmlformats.org/officeDocument/2006/relationships/customXml" Target="../ink/ink41.xml"/><Relationship Id="rId86" Type="http://schemas.openxmlformats.org/officeDocument/2006/relationships/image" Target="../media/image72.png"/><Relationship Id="rId4" Type="http://schemas.openxmlformats.org/officeDocument/2006/relationships/image" Target="../media/image31.png"/><Relationship Id="rId9" Type="http://schemas.openxmlformats.org/officeDocument/2006/relationships/customXml" Target="../ink/ink5.xml"/><Relationship Id="rId13" Type="http://schemas.openxmlformats.org/officeDocument/2006/relationships/customXml" Target="../ink/ink7.xml"/><Relationship Id="rId18" Type="http://schemas.openxmlformats.org/officeDocument/2006/relationships/image" Target="../media/image38.png"/><Relationship Id="rId39" Type="http://schemas.openxmlformats.org/officeDocument/2006/relationships/customXml" Target="../ink/ink20.xml"/><Relationship Id="rId34" Type="http://schemas.openxmlformats.org/officeDocument/2006/relationships/image" Target="../media/image46.png"/><Relationship Id="rId50" Type="http://schemas.openxmlformats.org/officeDocument/2006/relationships/image" Target="../media/image54.png"/><Relationship Id="rId55" Type="http://schemas.openxmlformats.org/officeDocument/2006/relationships/customXml" Target="../ink/ink28.xml"/><Relationship Id="rId76" Type="http://schemas.openxmlformats.org/officeDocument/2006/relationships/image" Target="../media/image67.png"/><Relationship Id="rId7" Type="http://schemas.openxmlformats.org/officeDocument/2006/relationships/customXml" Target="../ink/ink4.xml"/><Relationship Id="rId71" Type="http://schemas.openxmlformats.org/officeDocument/2006/relationships/customXml" Target="../ink/ink36.xml"/><Relationship Id="rId2" Type="http://schemas.openxmlformats.org/officeDocument/2006/relationships/image" Target="../media/image25.png"/><Relationship Id="rId29" Type="http://schemas.openxmlformats.org/officeDocument/2006/relationships/customXml" Target="../ink/ink15.xml"/><Relationship Id="rId24" Type="http://schemas.openxmlformats.org/officeDocument/2006/relationships/image" Target="../media/image41.png"/><Relationship Id="rId40" Type="http://schemas.openxmlformats.org/officeDocument/2006/relationships/image" Target="../media/image49.png"/><Relationship Id="rId45" Type="http://schemas.openxmlformats.org/officeDocument/2006/relationships/customXml" Target="../ink/ink23.xml"/><Relationship Id="rId66" Type="http://schemas.openxmlformats.org/officeDocument/2006/relationships/image" Target="../media/image62.png"/><Relationship Id="rId87" Type="http://schemas.openxmlformats.org/officeDocument/2006/relationships/customXml" Target="../ink/ink44.xml"/><Relationship Id="rId61" Type="http://schemas.openxmlformats.org/officeDocument/2006/relationships/customXml" Target="../ink/ink31.xml"/><Relationship Id="rId82" Type="http://schemas.openxmlformats.org/officeDocument/2006/relationships/image" Target="../media/image70.png"/></Relationships>
</file>

<file path=ppt/slides/_rels/slide25.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customXml" Target="../ink/ink45.xml"/><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85.png"/><Relationship Id="rId5" Type="http://schemas.openxmlformats.org/officeDocument/2006/relationships/customXml" Target="../ink/ink46.xml"/><Relationship Id="rId4" Type="http://schemas.openxmlformats.org/officeDocument/2006/relationships/image" Target="../media/image84.png"/></Relationships>
</file>

<file path=ppt/slides/_rels/slide29.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74.png"/><Relationship Id="rId1" Type="http://schemas.openxmlformats.org/officeDocument/2006/relationships/slideLayout" Target="../slideLayouts/slideLayout7.xml"/><Relationship Id="rId5" Type="http://schemas.openxmlformats.org/officeDocument/2006/relationships/image" Target="../media/image89.png"/><Relationship Id="rId4" Type="http://schemas.openxmlformats.org/officeDocument/2006/relationships/image" Target="../media/image76.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customXml" Target="../ink/ink47.xml"/><Relationship Id="rId2" Type="http://schemas.openxmlformats.org/officeDocument/2006/relationships/image" Target="../media/image79.png"/><Relationship Id="rId1" Type="http://schemas.openxmlformats.org/officeDocument/2006/relationships/slideLayout" Target="../slideLayouts/slideLayout7.xml"/><Relationship Id="rId4" Type="http://schemas.openxmlformats.org/officeDocument/2006/relationships/image" Target="../media/image95.png"/></Relationships>
</file>

<file path=ppt/slides/_rels/slide33.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80.png"/><Relationship Id="rId1" Type="http://schemas.openxmlformats.org/officeDocument/2006/relationships/slideLayout" Target="../slideLayouts/slideLayout7.xml"/><Relationship Id="rId10" Type="http://schemas.openxmlformats.org/officeDocument/2006/relationships/image" Target="../media/image101.png"/></Relationships>
</file>

<file path=ppt/slides/_rels/slide34.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6" Type="http://schemas.openxmlformats.org/officeDocument/2006/relationships/image" Target="../media/image117.png"/><Relationship Id="rId21" Type="http://schemas.openxmlformats.org/officeDocument/2006/relationships/customXml" Target="../ink/ink57.xml"/><Relationship Id="rId42" Type="http://schemas.openxmlformats.org/officeDocument/2006/relationships/image" Target="../media/image125.png"/><Relationship Id="rId47" Type="http://schemas.openxmlformats.org/officeDocument/2006/relationships/customXml" Target="../ink/ink70.xml"/><Relationship Id="rId63" Type="http://schemas.openxmlformats.org/officeDocument/2006/relationships/customXml" Target="../ink/ink78.xml"/><Relationship Id="rId68" Type="http://schemas.openxmlformats.org/officeDocument/2006/relationships/image" Target="../media/image138.png"/><Relationship Id="rId84" Type="http://schemas.openxmlformats.org/officeDocument/2006/relationships/image" Target="../media/image146.png"/><Relationship Id="rId89" Type="http://schemas.openxmlformats.org/officeDocument/2006/relationships/customXml" Target="../ink/ink91.xml"/><Relationship Id="rId112" Type="http://schemas.openxmlformats.org/officeDocument/2006/relationships/image" Target="../media/image160.png"/><Relationship Id="rId16" Type="http://schemas.openxmlformats.org/officeDocument/2006/relationships/image" Target="../media/image112.png"/><Relationship Id="rId107" Type="http://schemas.openxmlformats.org/officeDocument/2006/relationships/customXml" Target="../ink/ink100.xml"/><Relationship Id="rId11" Type="http://schemas.openxmlformats.org/officeDocument/2006/relationships/customXml" Target="../ink/ink52.xml"/><Relationship Id="rId32" Type="http://schemas.openxmlformats.org/officeDocument/2006/relationships/image" Target="../media/image120.png"/><Relationship Id="rId37" Type="http://schemas.openxmlformats.org/officeDocument/2006/relationships/customXml" Target="../ink/ink65.xml"/><Relationship Id="rId53" Type="http://schemas.openxmlformats.org/officeDocument/2006/relationships/customXml" Target="../ink/ink73.xml"/><Relationship Id="rId58" Type="http://schemas.openxmlformats.org/officeDocument/2006/relationships/image" Target="../media/image133.png"/><Relationship Id="rId74" Type="http://schemas.openxmlformats.org/officeDocument/2006/relationships/image" Target="../media/image141.png"/><Relationship Id="rId79" Type="http://schemas.openxmlformats.org/officeDocument/2006/relationships/customXml" Target="../ink/ink86.xml"/><Relationship Id="rId102" Type="http://schemas.openxmlformats.org/officeDocument/2006/relationships/image" Target="../media/image155.png"/><Relationship Id="rId5" Type="http://schemas.openxmlformats.org/officeDocument/2006/relationships/customXml" Target="../ink/ink49.xml"/><Relationship Id="rId90" Type="http://schemas.openxmlformats.org/officeDocument/2006/relationships/image" Target="../media/image149.png"/><Relationship Id="rId95" Type="http://schemas.openxmlformats.org/officeDocument/2006/relationships/customXml" Target="../ink/ink94.xml"/><Relationship Id="rId22" Type="http://schemas.openxmlformats.org/officeDocument/2006/relationships/image" Target="../media/image115.png"/><Relationship Id="rId27" Type="http://schemas.openxmlformats.org/officeDocument/2006/relationships/customXml" Target="../ink/ink60.xml"/><Relationship Id="rId43" Type="http://schemas.openxmlformats.org/officeDocument/2006/relationships/customXml" Target="../ink/ink68.xml"/><Relationship Id="rId48" Type="http://schemas.openxmlformats.org/officeDocument/2006/relationships/image" Target="../media/image128.png"/><Relationship Id="rId64" Type="http://schemas.openxmlformats.org/officeDocument/2006/relationships/image" Target="../media/image136.png"/><Relationship Id="rId69" Type="http://schemas.openxmlformats.org/officeDocument/2006/relationships/customXml" Target="../ink/ink81.xml"/><Relationship Id="rId80" Type="http://schemas.openxmlformats.org/officeDocument/2006/relationships/image" Target="../media/image144.png"/><Relationship Id="rId85" Type="http://schemas.openxmlformats.org/officeDocument/2006/relationships/customXml" Target="../ink/ink89.xml"/><Relationship Id="rId12" Type="http://schemas.openxmlformats.org/officeDocument/2006/relationships/image" Target="../media/image110.png"/><Relationship Id="rId17" Type="http://schemas.openxmlformats.org/officeDocument/2006/relationships/customXml" Target="../ink/ink55.xml"/><Relationship Id="rId33" Type="http://schemas.openxmlformats.org/officeDocument/2006/relationships/customXml" Target="../ink/ink63.xml"/><Relationship Id="rId38" Type="http://schemas.openxmlformats.org/officeDocument/2006/relationships/image" Target="../media/image123.png"/><Relationship Id="rId59" Type="http://schemas.openxmlformats.org/officeDocument/2006/relationships/customXml" Target="../ink/ink76.xml"/><Relationship Id="rId103" Type="http://schemas.openxmlformats.org/officeDocument/2006/relationships/customXml" Target="../ink/ink98.xml"/><Relationship Id="rId108" Type="http://schemas.openxmlformats.org/officeDocument/2006/relationships/image" Target="../media/image158.png"/><Relationship Id="rId54" Type="http://schemas.openxmlformats.org/officeDocument/2006/relationships/image" Target="../media/image131.png"/><Relationship Id="rId70" Type="http://schemas.openxmlformats.org/officeDocument/2006/relationships/image" Target="../media/image139.png"/><Relationship Id="rId75" Type="http://schemas.openxmlformats.org/officeDocument/2006/relationships/customXml" Target="../ink/ink84.xml"/><Relationship Id="rId91" Type="http://schemas.openxmlformats.org/officeDocument/2006/relationships/customXml" Target="../ink/ink92.xml"/><Relationship Id="rId96" Type="http://schemas.openxmlformats.org/officeDocument/2006/relationships/image" Target="../media/image152.png"/><Relationship Id="rId1" Type="http://schemas.openxmlformats.org/officeDocument/2006/relationships/slideLayout" Target="../slideLayouts/slideLayout7.xml"/><Relationship Id="rId6" Type="http://schemas.openxmlformats.org/officeDocument/2006/relationships/image" Target="../media/image107.png"/><Relationship Id="rId15" Type="http://schemas.openxmlformats.org/officeDocument/2006/relationships/customXml" Target="../ink/ink54.xml"/><Relationship Id="rId23" Type="http://schemas.openxmlformats.org/officeDocument/2006/relationships/customXml" Target="../ink/ink58.xml"/><Relationship Id="rId28" Type="http://schemas.openxmlformats.org/officeDocument/2006/relationships/image" Target="../media/image118.png"/><Relationship Id="rId36" Type="http://schemas.openxmlformats.org/officeDocument/2006/relationships/image" Target="../media/image122.png"/><Relationship Id="rId49" Type="http://schemas.openxmlformats.org/officeDocument/2006/relationships/customXml" Target="../ink/ink71.xml"/><Relationship Id="rId57" Type="http://schemas.openxmlformats.org/officeDocument/2006/relationships/customXml" Target="../ink/ink75.xml"/><Relationship Id="rId106" Type="http://schemas.openxmlformats.org/officeDocument/2006/relationships/image" Target="../media/image157.png"/><Relationship Id="rId10" Type="http://schemas.openxmlformats.org/officeDocument/2006/relationships/image" Target="../media/image109.png"/><Relationship Id="rId31" Type="http://schemas.openxmlformats.org/officeDocument/2006/relationships/customXml" Target="../ink/ink62.xml"/><Relationship Id="rId44" Type="http://schemas.openxmlformats.org/officeDocument/2006/relationships/image" Target="../media/image126.png"/><Relationship Id="rId52" Type="http://schemas.openxmlformats.org/officeDocument/2006/relationships/image" Target="../media/image130.png"/><Relationship Id="rId60" Type="http://schemas.openxmlformats.org/officeDocument/2006/relationships/image" Target="../media/image134.png"/><Relationship Id="rId65" Type="http://schemas.openxmlformats.org/officeDocument/2006/relationships/customXml" Target="../ink/ink79.xml"/><Relationship Id="rId73" Type="http://schemas.openxmlformats.org/officeDocument/2006/relationships/customXml" Target="../ink/ink83.xml"/><Relationship Id="rId78" Type="http://schemas.openxmlformats.org/officeDocument/2006/relationships/image" Target="../media/image143.png"/><Relationship Id="rId81" Type="http://schemas.openxmlformats.org/officeDocument/2006/relationships/customXml" Target="../ink/ink87.xml"/><Relationship Id="rId86" Type="http://schemas.openxmlformats.org/officeDocument/2006/relationships/image" Target="../media/image147.png"/><Relationship Id="rId94" Type="http://schemas.openxmlformats.org/officeDocument/2006/relationships/image" Target="../media/image151.png"/><Relationship Id="rId99" Type="http://schemas.openxmlformats.org/officeDocument/2006/relationships/customXml" Target="../ink/ink96.xml"/><Relationship Id="rId101" Type="http://schemas.openxmlformats.org/officeDocument/2006/relationships/customXml" Target="../ink/ink97.xml"/><Relationship Id="rId4" Type="http://schemas.openxmlformats.org/officeDocument/2006/relationships/image" Target="../media/image106.png"/><Relationship Id="rId9" Type="http://schemas.openxmlformats.org/officeDocument/2006/relationships/customXml" Target="../ink/ink51.xml"/><Relationship Id="rId13" Type="http://schemas.openxmlformats.org/officeDocument/2006/relationships/customXml" Target="../ink/ink53.xml"/><Relationship Id="rId18" Type="http://schemas.openxmlformats.org/officeDocument/2006/relationships/image" Target="../media/image113.png"/><Relationship Id="rId39" Type="http://schemas.openxmlformats.org/officeDocument/2006/relationships/customXml" Target="../ink/ink66.xml"/><Relationship Id="rId109" Type="http://schemas.openxmlformats.org/officeDocument/2006/relationships/customXml" Target="../ink/ink101.xml"/><Relationship Id="rId34" Type="http://schemas.openxmlformats.org/officeDocument/2006/relationships/image" Target="../media/image121.png"/><Relationship Id="rId50" Type="http://schemas.openxmlformats.org/officeDocument/2006/relationships/image" Target="../media/image129.png"/><Relationship Id="rId55" Type="http://schemas.openxmlformats.org/officeDocument/2006/relationships/customXml" Target="../ink/ink74.xml"/><Relationship Id="rId76" Type="http://schemas.openxmlformats.org/officeDocument/2006/relationships/image" Target="../media/image142.png"/><Relationship Id="rId97" Type="http://schemas.openxmlformats.org/officeDocument/2006/relationships/customXml" Target="../ink/ink95.xml"/><Relationship Id="rId104" Type="http://schemas.openxmlformats.org/officeDocument/2006/relationships/image" Target="../media/image156.png"/><Relationship Id="rId7" Type="http://schemas.openxmlformats.org/officeDocument/2006/relationships/customXml" Target="../ink/ink50.xml"/><Relationship Id="rId71" Type="http://schemas.openxmlformats.org/officeDocument/2006/relationships/customXml" Target="../ink/ink82.xml"/><Relationship Id="rId92" Type="http://schemas.openxmlformats.org/officeDocument/2006/relationships/image" Target="../media/image150.png"/><Relationship Id="rId2" Type="http://schemas.openxmlformats.org/officeDocument/2006/relationships/image" Target="../media/image86.png"/><Relationship Id="rId29" Type="http://schemas.openxmlformats.org/officeDocument/2006/relationships/customXml" Target="../ink/ink61.xml"/><Relationship Id="rId24" Type="http://schemas.openxmlformats.org/officeDocument/2006/relationships/image" Target="../media/image116.png"/><Relationship Id="rId40" Type="http://schemas.openxmlformats.org/officeDocument/2006/relationships/image" Target="../media/image124.png"/><Relationship Id="rId45" Type="http://schemas.openxmlformats.org/officeDocument/2006/relationships/customXml" Target="../ink/ink69.xml"/><Relationship Id="rId66" Type="http://schemas.openxmlformats.org/officeDocument/2006/relationships/image" Target="../media/image137.png"/><Relationship Id="rId87" Type="http://schemas.openxmlformats.org/officeDocument/2006/relationships/customXml" Target="../ink/ink90.xml"/><Relationship Id="rId110" Type="http://schemas.openxmlformats.org/officeDocument/2006/relationships/image" Target="../media/image159.png"/><Relationship Id="rId61" Type="http://schemas.openxmlformats.org/officeDocument/2006/relationships/customXml" Target="../ink/ink77.xml"/><Relationship Id="rId82" Type="http://schemas.openxmlformats.org/officeDocument/2006/relationships/image" Target="../media/image145.png"/><Relationship Id="rId19" Type="http://schemas.openxmlformats.org/officeDocument/2006/relationships/customXml" Target="../ink/ink56.xml"/><Relationship Id="rId14" Type="http://schemas.openxmlformats.org/officeDocument/2006/relationships/image" Target="../media/image111.png"/><Relationship Id="rId30" Type="http://schemas.openxmlformats.org/officeDocument/2006/relationships/image" Target="../media/image119.png"/><Relationship Id="rId35" Type="http://schemas.openxmlformats.org/officeDocument/2006/relationships/customXml" Target="../ink/ink64.xml"/><Relationship Id="rId56" Type="http://schemas.openxmlformats.org/officeDocument/2006/relationships/image" Target="../media/image132.png"/><Relationship Id="rId77" Type="http://schemas.openxmlformats.org/officeDocument/2006/relationships/customXml" Target="../ink/ink85.xml"/><Relationship Id="rId100" Type="http://schemas.openxmlformats.org/officeDocument/2006/relationships/image" Target="../media/image154.png"/><Relationship Id="rId105" Type="http://schemas.openxmlformats.org/officeDocument/2006/relationships/customXml" Target="../ink/ink99.xml"/><Relationship Id="rId8" Type="http://schemas.openxmlformats.org/officeDocument/2006/relationships/image" Target="../media/image108.png"/><Relationship Id="rId51" Type="http://schemas.openxmlformats.org/officeDocument/2006/relationships/customXml" Target="../ink/ink72.xml"/><Relationship Id="rId72" Type="http://schemas.openxmlformats.org/officeDocument/2006/relationships/image" Target="../media/image140.png"/><Relationship Id="rId93" Type="http://schemas.openxmlformats.org/officeDocument/2006/relationships/customXml" Target="../ink/ink93.xml"/><Relationship Id="rId98" Type="http://schemas.openxmlformats.org/officeDocument/2006/relationships/image" Target="../media/image153.png"/><Relationship Id="rId3" Type="http://schemas.openxmlformats.org/officeDocument/2006/relationships/customXml" Target="../ink/ink48.xml"/><Relationship Id="rId25" Type="http://schemas.openxmlformats.org/officeDocument/2006/relationships/customXml" Target="../ink/ink59.xml"/><Relationship Id="rId46" Type="http://schemas.openxmlformats.org/officeDocument/2006/relationships/image" Target="../media/image127.png"/><Relationship Id="rId67" Type="http://schemas.openxmlformats.org/officeDocument/2006/relationships/customXml" Target="../ink/ink80.xml"/><Relationship Id="rId20" Type="http://schemas.openxmlformats.org/officeDocument/2006/relationships/image" Target="../media/image114.png"/><Relationship Id="rId41" Type="http://schemas.openxmlformats.org/officeDocument/2006/relationships/customXml" Target="../ink/ink67.xml"/><Relationship Id="rId62" Type="http://schemas.openxmlformats.org/officeDocument/2006/relationships/image" Target="../media/image135.png"/><Relationship Id="rId83" Type="http://schemas.openxmlformats.org/officeDocument/2006/relationships/customXml" Target="../ink/ink88.xml"/><Relationship Id="rId88" Type="http://schemas.openxmlformats.org/officeDocument/2006/relationships/image" Target="../media/image148.png"/><Relationship Id="rId111" Type="http://schemas.openxmlformats.org/officeDocument/2006/relationships/customXml" Target="../ink/ink102.xml"/></Relationships>
</file>

<file path=ppt/slides/_rels/slide37.xml.rels><?xml version="1.0" encoding="UTF-8" standalone="yes"?>
<Relationships xmlns="http://schemas.openxmlformats.org/package/2006/relationships"><Relationship Id="rId3" Type="http://schemas.openxmlformats.org/officeDocument/2006/relationships/image" Target="../media/image163.png"/><Relationship Id="rId2" Type="http://schemas.openxmlformats.org/officeDocument/2006/relationships/image" Target="../media/image88.png"/><Relationship Id="rId1" Type="http://schemas.openxmlformats.org/officeDocument/2006/relationships/slideLayout" Target="../slideLayouts/slideLayout7.xml"/><Relationship Id="rId5" Type="http://schemas.openxmlformats.org/officeDocument/2006/relationships/image" Target="../media/image165.png"/><Relationship Id="rId4" Type="http://schemas.openxmlformats.org/officeDocument/2006/relationships/image" Target="../media/image164.png"/></Relationships>
</file>

<file path=ppt/slides/_rels/slide38.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61.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162.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166.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167.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168.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169.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170.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171.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17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173.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174.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175.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176.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193.png"/><Relationship Id="rId2" Type="http://schemas.openxmlformats.org/officeDocument/2006/relationships/image" Target="../media/image177.png"/><Relationship Id="rId1" Type="http://schemas.openxmlformats.org/officeDocument/2006/relationships/slideLayout" Target="../slideLayouts/slideLayout7.xml"/><Relationship Id="rId4" Type="http://schemas.openxmlformats.org/officeDocument/2006/relationships/image" Target="../media/image194.png"/></Relationships>
</file>

<file path=ppt/slides/_rels/slide65.xml.rels><?xml version="1.0" encoding="UTF-8" standalone="yes"?>
<Relationships xmlns="http://schemas.openxmlformats.org/package/2006/relationships"><Relationship Id="rId3" Type="http://schemas.openxmlformats.org/officeDocument/2006/relationships/image" Target="../media/image196.png"/><Relationship Id="rId2" Type="http://schemas.openxmlformats.org/officeDocument/2006/relationships/image" Target="../media/image178.png"/><Relationship Id="rId1" Type="http://schemas.openxmlformats.org/officeDocument/2006/relationships/slideLayout" Target="../slideLayouts/slideLayout7.xml"/><Relationship Id="rId4" Type="http://schemas.openxmlformats.org/officeDocument/2006/relationships/image" Target="../media/image197.png"/></Relationships>
</file>

<file path=ppt/slides/_rels/slide66.xml.rels><?xml version="1.0" encoding="UTF-8" standalone="yes"?>
<Relationships xmlns="http://schemas.openxmlformats.org/package/2006/relationships"><Relationship Id="rId2" Type="http://schemas.openxmlformats.org/officeDocument/2006/relationships/image" Target="../media/image179.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181.png"/><Relationship Id="rId2" Type="http://schemas.openxmlformats.org/officeDocument/2006/relationships/image" Target="../media/image180.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182.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18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185.png"/><Relationship Id="rId2" Type="http://schemas.openxmlformats.org/officeDocument/2006/relationships/image" Target="../media/image184.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186.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18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F7515-3805-4777-9EB3-F0D2A24739B0}"/>
              </a:ext>
            </a:extLst>
          </p:cNvPr>
          <p:cNvSpPr>
            <a:spLocks noGrp="1"/>
          </p:cNvSpPr>
          <p:nvPr>
            <p:ph type="ctrTitle"/>
          </p:nvPr>
        </p:nvSpPr>
        <p:spPr/>
        <p:txBody>
          <a:bodyPr/>
          <a:lstStyle/>
          <a:p>
            <a:r>
              <a:rPr lang="en-US" dirty="0"/>
              <a:t>AP Stat Exam 2022</a:t>
            </a:r>
          </a:p>
        </p:txBody>
      </p:sp>
    </p:spTree>
    <p:extLst>
      <p:ext uri="{BB962C8B-B14F-4D97-AF65-F5344CB8AC3E}">
        <p14:creationId xmlns:p14="http://schemas.microsoft.com/office/powerpoint/2010/main" val="25356073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9A33B5F-E009-178B-D401-079F89E3266D}"/>
              </a:ext>
            </a:extLst>
          </p:cNvPr>
          <p:cNvPicPr>
            <a:picLocks noChangeAspect="1"/>
          </p:cNvPicPr>
          <p:nvPr/>
        </p:nvPicPr>
        <p:blipFill>
          <a:blip r:embed="rId2"/>
          <a:stretch>
            <a:fillRect/>
          </a:stretch>
        </p:blipFill>
        <p:spPr>
          <a:xfrm>
            <a:off x="2603303" y="0"/>
            <a:ext cx="6985393" cy="6858000"/>
          </a:xfrm>
          <a:prstGeom prst="rect">
            <a:avLst/>
          </a:prstGeom>
        </p:spPr>
      </p:pic>
    </p:spTree>
    <p:extLst>
      <p:ext uri="{BB962C8B-B14F-4D97-AF65-F5344CB8AC3E}">
        <p14:creationId xmlns:p14="http://schemas.microsoft.com/office/powerpoint/2010/main" val="38840541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FC2D947-4694-4CBD-8A89-B8B8878B187B}"/>
              </a:ext>
            </a:extLst>
          </p:cNvPr>
          <p:cNvPicPr>
            <a:picLocks noChangeAspect="1"/>
          </p:cNvPicPr>
          <p:nvPr/>
        </p:nvPicPr>
        <p:blipFill>
          <a:blip r:embed="rId2"/>
          <a:stretch>
            <a:fillRect/>
          </a:stretch>
        </p:blipFill>
        <p:spPr>
          <a:xfrm>
            <a:off x="796264" y="3035605"/>
            <a:ext cx="11241069" cy="2829320"/>
          </a:xfrm>
          <a:prstGeom prst="rect">
            <a:avLst/>
          </a:prstGeom>
        </p:spPr>
      </p:pic>
      <p:pic>
        <p:nvPicPr>
          <p:cNvPr id="3" name="Picture 2">
            <a:extLst>
              <a:ext uri="{FF2B5EF4-FFF2-40B4-BE49-F238E27FC236}">
                <a16:creationId xmlns:a16="http://schemas.microsoft.com/office/drawing/2014/main" id="{CBE21E78-3032-4987-989A-BD95E126F88A}"/>
              </a:ext>
            </a:extLst>
          </p:cNvPr>
          <p:cNvPicPr>
            <a:picLocks noChangeAspect="1"/>
          </p:cNvPicPr>
          <p:nvPr/>
        </p:nvPicPr>
        <p:blipFill rotWithShape="1">
          <a:blip r:embed="rId3"/>
          <a:srcRect t="13533" b="27187"/>
          <a:stretch/>
        </p:blipFill>
        <p:spPr>
          <a:xfrm>
            <a:off x="1397661" y="-76265"/>
            <a:ext cx="8155319" cy="3115417"/>
          </a:xfrm>
          <a:prstGeom prst="rect">
            <a:avLst/>
          </a:prstGeom>
        </p:spPr>
      </p:pic>
      <p:sp>
        <p:nvSpPr>
          <p:cNvPr id="4" name="TextBox 3">
            <a:extLst>
              <a:ext uri="{FF2B5EF4-FFF2-40B4-BE49-F238E27FC236}">
                <a16:creationId xmlns:a16="http://schemas.microsoft.com/office/drawing/2014/main" id="{B2C6F744-3604-4626-B8F9-A822BBA9E17C}"/>
              </a:ext>
            </a:extLst>
          </p:cNvPr>
          <p:cNvSpPr txBox="1"/>
          <p:nvPr/>
        </p:nvSpPr>
        <p:spPr>
          <a:xfrm>
            <a:off x="2286662" y="4043832"/>
            <a:ext cx="9568872" cy="523220"/>
          </a:xfrm>
          <a:prstGeom prst="rect">
            <a:avLst/>
          </a:prstGeom>
          <a:noFill/>
        </p:spPr>
        <p:txBody>
          <a:bodyPr wrap="square" rtlCol="0">
            <a:spAutoFit/>
          </a:bodyPr>
          <a:lstStyle/>
          <a:p>
            <a:r>
              <a:rPr lang="en-US" sz="2800" dirty="0"/>
              <a:t>Around 162 mm and 355 g</a:t>
            </a:r>
          </a:p>
        </p:txBody>
      </p:sp>
      <p:sp>
        <p:nvSpPr>
          <p:cNvPr id="5" name="TextBox 4">
            <a:extLst>
              <a:ext uri="{FF2B5EF4-FFF2-40B4-BE49-F238E27FC236}">
                <a16:creationId xmlns:a16="http://schemas.microsoft.com/office/drawing/2014/main" id="{EB72723E-8991-4584-B066-41E4C6809C63}"/>
              </a:ext>
            </a:extLst>
          </p:cNvPr>
          <p:cNvSpPr txBox="1"/>
          <p:nvPr/>
        </p:nvSpPr>
        <p:spPr>
          <a:xfrm>
            <a:off x="1397661" y="5793644"/>
            <a:ext cx="9568872" cy="954107"/>
          </a:xfrm>
          <a:prstGeom prst="rect">
            <a:avLst/>
          </a:prstGeom>
          <a:noFill/>
        </p:spPr>
        <p:txBody>
          <a:bodyPr wrap="square" rtlCol="0">
            <a:spAutoFit/>
          </a:bodyPr>
          <a:lstStyle/>
          <a:p>
            <a:r>
              <a:rPr lang="en-US" sz="2800" dirty="0"/>
              <a:t>The point lies below the line so the regression line would overestimate the mass of the bullfrog</a:t>
            </a:r>
          </a:p>
        </p:txBody>
      </p:sp>
    </p:spTree>
    <p:extLst>
      <p:ext uri="{BB962C8B-B14F-4D97-AF65-F5344CB8AC3E}">
        <p14:creationId xmlns:p14="http://schemas.microsoft.com/office/powerpoint/2010/main" val="2894103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864BA6C-AC57-8198-4C44-6E617028C621}"/>
              </a:ext>
            </a:extLst>
          </p:cNvPr>
          <p:cNvPicPr>
            <a:picLocks noChangeAspect="1"/>
          </p:cNvPicPr>
          <p:nvPr/>
        </p:nvPicPr>
        <p:blipFill>
          <a:blip r:embed="rId2"/>
          <a:stretch>
            <a:fillRect/>
          </a:stretch>
        </p:blipFill>
        <p:spPr>
          <a:xfrm>
            <a:off x="402041" y="143740"/>
            <a:ext cx="11614942" cy="5007379"/>
          </a:xfrm>
          <a:prstGeom prst="rect">
            <a:avLst/>
          </a:prstGeom>
        </p:spPr>
      </p:pic>
    </p:spTree>
    <p:extLst>
      <p:ext uri="{BB962C8B-B14F-4D97-AF65-F5344CB8AC3E}">
        <p14:creationId xmlns:p14="http://schemas.microsoft.com/office/powerpoint/2010/main" val="17682573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0FCCDF0-D921-280A-B63C-0FE9AADB9BA9}"/>
              </a:ext>
            </a:extLst>
          </p:cNvPr>
          <p:cNvPicPr>
            <a:picLocks noChangeAspect="1"/>
          </p:cNvPicPr>
          <p:nvPr/>
        </p:nvPicPr>
        <p:blipFill>
          <a:blip r:embed="rId2"/>
          <a:stretch>
            <a:fillRect/>
          </a:stretch>
        </p:blipFill>
        <p:spPr>
          <a:xfrm>
            <a:off x="1139276" y="0"/>
            <a:ext cx="10029825" cy="5362575"/>
          </a:xfrm>
          <a:prstGeom prst="rect">
            <a:avLst/>
          </a:prstGeom>
        </p:spPr>
      </p:pic>
    </p:spTree>
    <p:extLst>
      <p:ext uri="{BB962C8B-B14F-4D97-AF65-F5344CB8AC3E}">
        <p14:creationId xmlns:p14="http://schemas.microsoft.com/office/powerpoint/2010/main" val="10527974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DCF6419-44F3-99B9-3001-39153928A81E}"/>
              </a:ext>
            </a:extLst>
          </p:cNvPr>
          <p:cNvPicPr>
            <a:picLocks noChangeAspect="1"/>
          </p:cNvPicPr>
          <p:nvPr/>
        </p:nvPicPr>
        <p:blipFill>
          <a:blip r:embed="rId2"/>
          <a:stretch>
            <a:fillRect/>
          </a:stretch>
        </p:blipFill>
        <p:spPr>
          <a:xfrm>
            <a:off x="296834" y="282677"/>
            <a:ext cx="11598332" cy="5964857"/>
          </a:xfrm>
          <a:prstGeom prst="rect">
            <a:avLst/>
          </a:prstGeom>
        </p:spPr>
      </p:pic>
    </p:spTree>
    <p:extLst>
      <p:ext uri="{BB962C8B-B14F-4D97-AF65-F5344CB8AC3E}">
        <p14:creationId xmlns:p14="http://schemas.microsoft.com/office/powerpoint/2010/main" val="21494553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7839CDB-8835-4944-8350-1FB882318D2E}"/>
              </a:ext>
            </a:extLst>
          </p:cNvPr>
          <p:cNvPicPr>
            <a:picLocks noChangeAspect="1"/>
          </p:cNvPicPr>
          <p:nvPr/>
        </p:nvPicPr>
        <p:blipFill>
          <a:blip r:embed="rId2"/>
          <a:stretch>
            <a:fillRect/>
          </a:stretch>
        </p:blipFill>
        <p:spPr>
          <a:xfrm>
            <a:off x="198498" y="184726"/>
            <a:ext cx="11651757" cy="4243125"/>
          </a:xfrm>
          <a:prstGeom prst="rect">
            <a:avLst/>
          </a:prstGeom>
        </p:spPr>
      </p:pic>
      <p:sp>
        <p:nvSpPr>
          <p:cNvPr id="4" name="TextBox 3">
            <a:extLst>
              <a:ext uri="{FF2B5EF4-FFF2-40B4-BE49-F238E27FC236}">
                <a16:creationId xmlns:a16="http://schemas.microsoft.com/office/drawing/2014/main" id="{BC096A91-FC79-4FAF-9C11-5E84716E6165}"/>
              </a:ext>
            </a:extLst>
          </p:cNvPr>
          <p:cNvSpPr txBox="1"/>
          <p:nvPr/>
        </p:nvSpPr>
        <p:spPr>
          <a:xfrm>
            <a:off x="2752436" y="2567709"/>
            <a:ext cx="5319726"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2 Treatments: New Drug and Placebo</a:t>
            </a:r>
          </a:p>
        </p:txBody>
      </p:sp>
      <p:sp>
        <p:nvSpPr>
          <p:cNvPr id="6" name="TextBox 5">
            <a:extLst>
              <a:ext uri="{FF2B5EF4-FFF2-40B4-BE49-F238E27FC236}">
                <a16:creationId xmlns:a16="http://schemas.microsoft.com/office/drawing/2014/main" id="{3C1DAC55-1221-429B-8FD9-671D1EBF5C06}"/>
              </a:ext>
            </a:extLst>
          </p:cNvPr>
          <p:cNvSpPr txBox="1"/>
          <p:nvPr/>
        </p:nvSpPr>
        <p:spPr>
          <a:xfrm>
            <a:off x="3364513" y="3198167"/>
            <a:ext cx="5917004"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36 sets of identical twins, 72 total subjects</a:t>
            </a:r>
          </a:p>
        </p:txBody>
      </p:sp>
      <p:sp>
        <p:nvSpPr>
          <p:cNvPr id="7" name="TextBox 6">
            <a:extLst>
              <a:ext uri="{FF2B5EF4-FFF2-40B4-BE49-F238E27FC236}">
                <a16:creationId xmlns:a16="http://schemas.microsoft.com/office/drawing/2014/main" id="{A9113808-A1A0-41BE-9C8F-0BE5AA7F410C}"/>
              </a:ext>
            </a:extLst>
          </p:cNvPr>
          <p:cNvSpPr txBox="1"/>
          <p:nvPr/>
        </p:nvSpPr>
        <p:spPr>
          <a:xfrm>
            <a:off x="3110513" y="3880594"/>
            <a:ext cx="9081487"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Improvement in acne severity on a scale from 0 (no improvement) to 100 (complete cure)</a:t>
            </a:r>
          </a:p>
        </p:txBody>
      </p:sp>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A1193863-5A32-35EE-4830-885A7CA7C764}"/>
                  </a:ext>
                </a:extLst>
              </p14:cNvPr>
              <p14:cNvContentPartPr/>
              <p14:nvPr/>
            </p14:nvContentPartPr>
            <p14:xfrm>
              <a:off x="7912767" y="1401971"/>
              <a:ext cx="2583720" cy="104040"/>
            </p14:xfrm>
          </p:contentPart>
        </mc:Choice>
        <mc:Fallback xmlns="">
          <p:pic>
            <p:nvPicPr>
              <p:cNvPr id="2" name="Ink 1">
                <a:extLst>
                  <a:ext uri="{FF2B5EF4-FFF2-40B4-BE49-F238E27FC236}">
                    <a16:creationId xmlns:a16="http://schemas.microsoft.com/office/drawing/2014/main" id="{A1193863-5A32-35EE-4830-885A7CA7C764}"/>
                  </a:ext>
                </a:extLst>
              </p:cNvPr>
              <p:cNvPicPr/>
              <p:nvPr/>
            </p:nvPicPr>
            <p:blipFill>
              <a:blip r:embed="rId4"/>
              <a:stretch>
                <a:fillRect/>
              </a:stretch>
            </p:blipFill>
            <p:spPr>
              <a:xfrm>
                <a:off x="7904127" y="1393331"/>
                <a:ext cx="2601360" cy="121680"/>
              </a:xfrm>
              <a:prstGeom prst="rect">
                <a:avLst/>
              </a:prstGeom>
            </p:spPr>
          </p:pic>
        </mc:Fallback>
      </mc:AlternateContent>
    </p:spTree>
    <p:extLst>
      <p:ext uri="{BB962C8B-B14F-4D97-AF65-F5344CB8AC3E}">
        <p14:creationId xmlns:p14="http://schemas.microsoft.com/office/powerpoint/2010/main" val="4626141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7AACA83-96C3-17B3-8EB4-7A3FC321B000}"/>
              </a:ext>
            </a:extLst>
          </p:cNvPr>
          <p:cNvPicPr>
            <a:picLocks noChangeAspect="1"/>
          </p:cNvPicPr>
          <p:nvPr/>
        </p:nvPicPr>
        <p:blipFill>
          <a:blip r:embed="rId2"/>
          <a:stretch>
            <a:fillRect/>
          </a:stretch>
        </p:blipFill>
        <p:spPr>
          <a:xfrm>
            <a:off x="308850" y="217152"/>
            <a:ext cx="11536786" cy="5559761"/>
          </a:xfrm>
          <a:prstGeom prst="rect">
            <a:avLst/>
          </a:prstGeom>
        </p:spPr>
      </p:pic>
    </p:spTree>
    <p:extLst>
      <p:ext uri="{BB962C8B-B14F-4D97-AF65-F5344CB8AC3E}">
        <p14:creationId xmlns:p14="http://schemas.microsoft.com/office/powerpoint/2010/main" val="12457241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EC92ABB-DED6-8736-B2FD-ADCC5BD73443}"/>
              </a:ext>
            </a:extLst>
          </p:cNvPr>
          <p:cNvPicPr>
            <a:picLocks noChangeAspect="1"/>
          </p:cNvPicPr>
          <p:nvPr/>
        </p:nvPicPr>
        <p:blipFill>
          <a:blip r:embed="rId2"/>
          <a:stretch>
            <a:fillRect/>
          </a:stretch>
        </p:blipFill>
        <p:spPr>
          <a:xfrm>
            <a:off x="253532" y="116378"/>
            <a:ext cx="11334409" cy="6426500"/>
          </a:xfrm>
          <a:prstGeom prst="rect">
            <a:avLst/>
          </a:prstGeom>
        </p:spPr>
      </p:pic>
    </p:spTree>
    <p:extLst>
      <p:ext uri="{BB962C8B-B14F-4D97-AF65-F5344CB8AC3E}">
        <p14:creationId xmlns:p14="http://schemas.microsoft.com/office/powerpoint/2010/main" val="32192610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28C568F-13A9-4D7D-A5A7-16E3ADE275A0}"/>
              </a:ext>
            </a:extLst>
          </p:cNvPr>
          <p:cNvPicPr>
            <a:picLocks noChangeAspect="1"/>
          </p:cNvPicPr>
          <p:nvPr/>
        </p:nvPicPr>
        <p:blipFill>
          <a:blip r:embed="rId2"/>
          <a:stretch>
            <a:fillRect/>
          </a:stretch>
        </p:blipFill>
        <p:spPr>
          <a:xfrm>
            <a:off x="375025" y="223151"/>
            <a:ext cx="11164858" cy="1571844"/>
          </a:xfrm>
          <a:prstGeom prst="rect">
            <a:avLst/>
          </a:prstGeom>
        </p:spPr>
      </p:pic>
      <p:sp>
        <p:nvSpPr>
          <p:cNvPr id="4" name="TextBox 3">
            <a:extLst>
              <a:ext uri="{FF2B5EF4-FFF2-40B4-BE49-F238E27FC236}">
                <a16:creationId xmlns:a16="http://schemas.microsoft.com/office/drawing/2014/main" id="{9D010FD1-71A8-4F8F-AA3A-E3405E4B6637}"/>
              </a:ext>
            </a:extLst>
          </p:cNvPr>
          <p:cNvSpPr txBox="1"/>
          <p:nvPr/>
        </p:nvSpPr>
        <p:spPr>
          <a:xfrm>
            <a:off x="546468" y="1786128"/>
            <a:ext cx="10993415" cy="3785652"/>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Severity of acne differs from twin pair to another, but the identical twins should have about the same severity of acne. </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Pairing the twins would allow for a reduction in the variation of  severity of acne, so that it is not a confounding variable. Therefore, the variation in results (acne severity improvement) that is observed is more likely to be due to the treatments, and not </a:t>
            </a:r>
            <a:r>
              <a:rPr lang="en-US" sz="2400">
                <a:latin typeface="Arial" panose="020B0604020202020204" pitchFamily="34" charset="0"/>
                <a:cs typeface="Arial" panose="020B0604020202020204" pitchFamily="34" charset="0"/>
              </a:rPr>
              <a:t>a confounding </a:t>
            </a:r>
            <a:r>
              <a:rPr lang="en-US" sz="2400" dirty="0">
                <a:latin typeface="Arial" panose="020B0604020202020204" pitchFamily="34" charset="0"/>
                <a:cs typeface="Arial" panose="020B0604020202020204" pitchFamily="34" charset="0"/>
              </a:rPr>
              <a:t>variable.</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With a completely randomized design, the results could be due to the variations in the severity of the initial acne, and not due to the treatments.</a:t>
            </a:r>
          </a:p>
        </p:txBody>
      </p:sp>
    </p:spTree>
    <p:extLst>
      <p:ext uri="{BB962C8B-B14F-4D97-AF65-F5344CB8AC3E}">
        <p14:creationId xmlns:p14="http://schemas.microsoft.com/office/powerpoint/2010/main" val="8375802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7A5C219-84F6-B6E8-6D8C-CEB308D8F852}"/>
              </a:ext>
            </a:extLst>
          </p:cNvPr>
          <p:cNvPicPr>
            <a:picLocks noChangeAspect="1"/>
          </p:cNvPicPr>
          <p:nvPr/>
        </p:nvPicPr>
        <p:blipFill>
          <a:blip r:embed="rId2"/>
          <a:stretch>
            <a:fillRect/>
          </a:stretch>
        </p:blipFill>
        <p:spPr>
          <a:xfrm>
            <a:off x="1249743" y="0"/>
            <a:ext cx="9692513" cy="6858000"/>
          </a:xfrm>
          <a:prstGeom prst="rect">
            <a:avLst/>
          </a:prstGeom>
        </p:spPr>
      </p:pic>
    </p:spTree>
    <p:extLst>
      <p:ext uri="{BB962C8B-B14F-4D97-AF65-F5344CB8AC3E}">
        <p14:creationId xmlns:p14="http://schemas.microsoft.com/office/powerpoint/2010/main" val="28811130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9162DD8-688E-4176-BA44-233CEB50D604}"/>
              </a:ext>
            </a:extLst>
          </p:cNvPr>
          <p:cNvPicPr>
            <a:picLocks noChangeAspect="1"/>
          </p:cNvPicPr>
          <p:nvPr/>
        </p:nvPicPr>
        <p:blipFill>
          <a:blip r:embed="rId2"/>
          <a:stretch>
            <a:fillRect/>
          </a:stretch>
        </p:blipFill>
        <p:spPr>
          <a:xfrm>
            <a:off x="1620195" y="100046"/>
            <a:ext cx="8456678" cy="4285479"/>
          </a:xfrm>
          <a:prstGeom prst="rect">
            <a:avLst/>
          </a:prstGeom>
        </p:spPr>
      </p:pic>
      <p:sp>
        <p:nvSpPr>
          <p:cNvPr id="4" name="TextBox 3">
            <a:extLst>
              <a:ext uri="{FF2B5EF4-FFF2-40B4-BE49-F238E27FC236}">
                <a16:creationId xmlns:a16="http://schemas.microsoft.com/office/drawing/2014/main" id="{1668AD1D-B231-495A-A2C5-D6B10E7F2F55}"/>
              </a:ext>
            </a:extLst>
          </p:cNvPr>
          <p:cNvSpPr txBox="1"/>
          <p:nvPr/>
        </p:nvSpPr>
        <p:spPr>
          <a:xfrm>
            <a:off x="1791855" y="4535054"/>
            <a:ext cx="8285018" cy="1384995"/>
          </a:xfrm>
          <a:prstGeom prst="rect">
            <a:avLst/>
          </a:prstGeom>
          <a:noFill/>
        </p:spPr>
        <p:txBody>
          <a:bodyPr wrap="square" rtlCol="0">
            <a:spAutoFit/>
          </a:bodyPr>
          <a:lstStyle/>
          <a:p>
            <a:r>
              <a:rPr lang="en-US" sz="2800" dirty="0"/>
              <a:t>The scatterplot of Length (mm) and Mass (g) of the 11 bullfrogs is positive, linear, strong with no apparent outliers.</a:t>
            </a:r>
          </a:p>
        </p:txBody>
      </p:sp>
    </p:spTree>
    <p:extLst>
      <p:ext uri="{BB962C8B-B14F-4D97-AF65-F5344CB8AC3E}">
        <p14:creationId xmlns:p14="http://schemas.microsoft.com/office/powerpoint/2010/main" val="19182047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34C44FB-A843-67C3-D958-4E2141A781ED}"/>
              </a:ext>
            </a:extLst>
          </p:cNvPr>
          <p:cNvPicPr>
            <a:picLocks noChangeAspect="1"/>
          </p:cNvPicPr>
          <p:nvPr/>
        </p:nvPicPr>
        <p:blipFill>
          <a:blip r:embed="rId2"/>
          <a:stretch>
            <a:fillRect/>
          </a:stretch>
        </p:blipFill>
        <p:spPr>
          <a:xfrm>
            <a:off x="532015" y="-75565"/>
            <a:ext cx="8404167" cy="5167936"/>
          </a:xfrm>
          <a:prstGeom prst="rect">
            <a:avLst/>
          </a:prstGeom>
        </p:spPr>
      </p:pic>
      <p:pic>
        <p:nvPicPr>
          <p:cNvPr id="5" name="Picture 4">
            <a:extLst>
              <a:ext uri="{FF2B5EF4-FFF2-40B4-BE49-F238E27FC236}">
                <a16:creationId xmlns:a16="http://schemas.microsoft.com/office/drawing/2014/main" id="{2551918C-A879-9109-39C5-5E53B29BB1C2}"/>
              </a:ext>
            </a:extLst>
          </p:cNvPr>
          <p:cNvPicPr>
            <a:picLocks noChangeAspect="1"/>
          </p:cNvPicPr>
          <p:nvPr/>
        </p:nvPicPr>
        <p:blipFill>
          <a:blip r:embed="rId3"/>
          <a:stretch>
            <a:fillRect/>
          </a:stretch>
        </p:blipFill>
        <p:spPr>
          <a:xfrm>
            <a:off x="598517" y="5014247"/>
            <a:ext cx="8337665" cy="1852814"/>
          </a:xfrm>
          <a:prstGeom prst="rect">
            <a:avLst/>
          </a:prstGeom>
        </p:spPr>
      </p:pic>
    </p:spTree>
    <p:extLst>
      <p:ext uri="{BB962C8B-B14F-4D97-AF65-F5344CB8AC3E}">
        <p14:creationId xmlns:p14="http://schemas.microsoft.com/office/powerpoint/2010/main" val="30502013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3B83568-968B-4E30-8BAF-D291DB81EBB3}"/>
              </a:ext>
            </a:extLst>
          </p:cNvPr>
          <p:cNvPicPr>
            <a:picLocks noChangeAspect="1"/>
          </p:cNvPicPr>
          <p:nvPr/>
        </p:nvPicPr>
        <p:blipFill>
          <a:blip r:embed="rId2"/>
          <a:stretch>
            <a:fillRect/>
          </a:stretch>
        </p:blipFill>
        <p:spPr>
          <a:xfrm>
            <a:off x="323066" y="331205"/>
            <a:ext cx="11241069" cy="905001"/>
          </a:xfrm>
          <a:prstGeom prst="rect">
            <a:avLst/>
          </a:prstGeom>
        </p:spPr>
      </p:pic>
      <p:sp>
        <p:nvSpPr>
          <p:cNvPr id="4" name="TextBox 3">
            <a:extLst>
              <a:ext uri="{FF2B5EF4-FFF2-40B4-BE49-F238E27FC236}">
                <a16:creationId xmlns:a16="http://schemas.microsoft.com/office/drawing/2014/main" id="{4A465343-C5D0-47E1-A8A2-7C84B56BD4EC}"/>
              </a:ext>
            </a:extLst>
          </p:cNvPr>
          <p:cNvSpPr txBox="1"/>
          <p:nvPr/>
        </p:nvSpPr>
        <p:spPr>
          <a:xfrm>
            <a:off x="475465" y="1142907"/>
            <a:ext cx="11241069" cy="1938992"/>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Assign each twin as an even number or odd number. </a:t>
            </a:r>
          </a:p>
          <a:p>
            <a:r>
              <a:rPr lang="en-US" sz="2400" dirty="0">
                <a:latin typeface="Arial" panose="020B0604020202020204" pitchFamily="34" charset="0"/>
                <a:cs typeface="Arial" panose="020B0604020202020204" pitchFamily="34" charset="0"/>
              </a:rPr>
              <a:t>Use a table of random digits. </a:t>
            </a:r>
          </a:p>
          <a:p>
            <a:r>
              <a:rPr lang="en-US" sz="2400" dirty="0">
                <a:latin typeface="Arial" panose="020B0604020202020204" pitchFamily="34" charset="0"/>
                <a:cs typeface="Arial" panose="020B0604020202020204" pitchFamily="34" charset="0"/>
              </a:rPr>
              <a:t>Read off 1 number. That twin would be assigned the new drug. Assign the second twin in the placebo group.</a:t>
            </a:r>
          </a:p>
          <a:p>
            <a:r>
              <a:rPr lang="en-US" sz="2400" dirty="0">
                <a:latin typeface="Arial" panose="020B0604020202020204" pitchFamily="34" charset="0"/>
                <a:cs typeface="Arial" panose="020B0604020202020204" pitchFamily="34" charset="0"/>
              </a:rPr>
              <a:t>Continue until all pairs are complete and all twins are assigned a treatment. </a:t>
            </a:r>
          </a:p>
        </p:txBody>
      </p:sp>
    </p:spTree>
    <p:extLst>
      <p:ext uri="{BB962C8B-B14F-4D97-AF65-F5344CB8AC3E}">
        <p14:creationId xmlns:p14="http://schemas.microsoft.com/office/powerpoint/2010/main" val="6938550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394E21B-DB0C-1B8B-3F1F-681F22A9462C}"/>
              </a:ext>
            </a:extLst>
          </p:cNvPr>
          <p:cNvPicPr>
            <a:picLocks noChangeAspect="1"/>
          </p:cNvPicPr>
          <p:nvPr/>
        </p:nvPicPr>
        <p:blipFill>
          <a:blip r:embed="rId2"/>
          <a:stretch>
            <a:fillRect/>
          </a:stretch>
        </p:blipFill>
        <p:spPr>
          <a:xfrm>
            <a:off x="1262062" y="38100"/>
            <a:ext cx="9667875" cy="6781800"/>
          </a:xfrm>
          <a:prstGeom prst="rect">
            <a:avLst/>
          </a:prstGeom>
        </p:spPr>
      </p:pic>
    </p:spTree>
    <p:extLst>
      <p:ext uri="{BB962C8B-B14F-4D97-AF65-F5344CB8AC3E}">
        <p14:creationId xmlns:p14="http://schemas.microsoft.com/office/powerpoint/2010/main" val="27065146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A1C763F-7DF0-CCAA-3151-49A23EC1CA86}"/>
              </a:ext>
            </a:extLst>
          </p:cNvPr>
          <p:cNvPicPr>
            <a:picLocks noChangeAspect="1"/>
          </p:cNvPicPr>
          <p:nvPr/>
        </p:nvPicPr>
        <p:blipFill>
          <a:blip r:embed="rId2"/>
          <a:stretch>
            <a:fillRect/>
          </a:stretch>
        </p:blipFill>
        <p:spPr>
          <a:xfrm>
            <a:off x="1053205" y="0"/>
            <a:ext cx="9553575" cy="5476875"/>
          </a:xfrm>
          <a:prstGeom prst="rect">
            <a:avLst/>
          </a:prstGeom>
        </p:spPr>
      </p:pic>
      <p:pic>
        <p:nvPicPr>
          <p:cNvPr id="5" name="Picture 4">
            <a:extLst>
              <a:ext uri="{FF2B5EF4-FFF2-40B4-BE49-F238E27FC236}">
                <a16:creationId xmlns:a16="http://schemas.microsoft.com/office/drawing/2014/main" id="{7A808247-546C-FF41-A6BF-F126D72CBB6D}"/>
              </a:ext>
            </a:extLst>
          </p:cNvPr>
          <p:cNvPicPr>
            <a:picLocks noChangeAspect="1"/>
          </p:cNvPicPr>
          <p:nvPr/>
        </p:nvPicPr>
        <p:blipFill>
          <a:blip r:embed="rId3"/>
          <a:stretch>
            <a:fillRect/>
          </a:stretch>
        </p:blipFill>
        <p:spPr>
          <a:xfrm>
            <a:off x="987915" y="5426306"/>
            <a:ext cx="9534525" cy="1419225"/>
          </a:xfrm>
          <a:prstGeom prst="rect">
            <a:avLst/>
          </a:prstGeom>
        </p:spPr>
      </p:pic>
    </p:spTree>
    <p:extLst>
      <p:ext uri="{BB962C8B-B14F-4D97-AF65-F5344CB8AC3E}">
        <p14:creationId xmlns:p14="http://schemas.microsoft.com/office/powerpoint/2010/main" val="41005343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E57BDD6-E53E-1B6E-871E-35C19D6E9831}"/>
              </a:ext>
            </a:extLst>
          </p:cNvPr>
          <p:cNvPicPr>
            <a:picLocks noChangeAspect="1"/>
          </p:cNvPicPr>
          <p:nvPr/>
        </p:nvPicPr>
        <p:blipFill rotWithShape="1">
          <a:blip r:embed="rId2"/>
          <a:srcRect t="2354"/>
          <a:stretch/>
        </p:blipFill>
        <p:spPr>
          <a:xfrm>
            <a:off x="473825" y="145279"/>
            <a:ext cx="11064239" cy="6567442"/>
          </a:xfrm>
          <a:prstGeom prst="rect">
            <a:avLst/>
          </a:prstGeom>
        </p:spPr>
      </p:pic>
      <p:grpSp>
        <p:nvGrpSpPr>
          <p:cNvPr id="9" name="Group 8">
            <a:extLst>
              <a:ext uri="{FF2B5EF4-FFF2-40B4-BE49-F238E27FC236}">
                <a16:creationId xmlns:a16="http://schemas.microsoft.com/office/drawing/2014/main" id="{77E6B819-6AEB-3B68-844A-265519290FD8}"/>
              </a:ext>
            </a:extLst>
          </p:cNvPr>
          <p:cNvGrpSpPr/>
          <p:nvPr/>
        </p:nvGrpSpPr>
        <p:grpSpPr>
          <a:xfrm>
            <a:off x="3989786" y="931355"/>
            <a:ext cx="1286280" cy="500040"/>
            <a:chOff x="3989786" y="931355"/>
            <a:chExt cx="1286280" cy="500040"/>
          </a:xfrm>
        </p:grpSpPr>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FAB53EEE-6CC3-84F5-633D-35151A99FA3F}"/>
                    </a:ext>
                  </a:extLst>
                </p14:cNvPr>
                <p14:cNvContentPartPr/>
                <p14:nvPr/>
              </p14:nvContentPartPr>
              <p14:xfrm>
                <a:off x="4017866" y="952235"/>
                <a:ext cx="225000" cy="479160"/>
              </p14:xfrm>
            </p:contentPart>
          </mc:Choice>
          <mc:Fallback xmlns="">
            <p:pic>
              <p:nvPicPr>
                <p:cNvPr id="2" name="Ink 1">
                  <a:extLst>
                    <a:ext uri="{FF2B5EF4-FFF2-40B4-BE49-F238E27FC236}">
                      <a16:creationId xmlns:a16="http://schemas.microsoft.com/office/drawing/2014/main" id="{FAB53EEE-6CC3-84F5-633D-35151A99FA3F}"/>
                    </a:ext>
                  </a:extLst>
                </p:cNvPr>
                <p:cNvPicPr/>
                <p:nvPr/>
              </p:nvPicPr>
              <p:blipFill>
                <a:blip r:embed="rId4"/>
                <a:stretch>
                  <a:fillRect/>
                </a:stretch>
              </p:blipFill>
              <p:spPr>
                <a:xfrm>
                  <a:off x="4008866" y="943235"/>
                  <a:ext cx="242640" cy="4968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Ink 3">
                  <a:extLst>
                    <a:ext uri="{FF2B5EF4-FFF2-40B4-BE49-F238E27FC236}">
                      <a16:creationId xmlns:a16="http://schemas.microsoft.com/office/drawing/2014/main" id="{A52E4736-02F9-E3C9-3435-91CFB67EC1ED}"/>
                    </a:ext>
                  </a:extLst>
                </p14:cNvPr>
                <p14:cNvContentPartPr/>
                <p14:nvPr/>
              </p14:nvContentPartPr>
              <p14:xfrm>
                <a:off x="3989786" y="1103435"/>
                <a:ext cx="298440" cy="130320"/>
              </p14:xfrm>
            </p:contentPart>
          </mc:Choice>
          <mc:Fallback xmlns="">
            <p:pic>
              <p:nvPicPr>
                <p:cNvPr id="4" name="Ink 3">
                  <a:extLst>
                    <a:ext uri="{FF2B5EF4-FFF2-40B4-BE49-F238E27FC236}">
                      <a16:creationId xmlns:a16="http://schemas.microsoft.com/office/drawing/2014/main" id="{A52E4736-02F9-E3C9-3435-91CFB67EC1ED}"/>
                    </a:ext>
                  </a:extLst>
                </p:cNvPr>
                <p:cNvPicPr/>
                <p:nvPr/>
              </p:nvPicPr>
              <p:blipFill>
                <a:blip r:embed="rId6"/>
                <a:stretch>
                  <a:fillRect/>
                </a:stretch>
              </p:blipFill>
              <p:spPr>
                <a:xfrm>
                  <a:off x="3980786" y="1094435"/>
                  <a:ext cx="31608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Ink 4">
                  <a:extLst>
                    <a:ext uri="{FF2B5EF4-FFF2-40B4-BE49-F238E27FC236}">
                      <a16:creationId xmlns:a16="http://schemas.microsoft.com/office/drawing/2014/main" id="{AC889AAA-1E85-F4B3-8E65-B0FD5CFA3444}"/>
                    </a:ext>
                  </a:extLst>
                </p14:cNvPr>
                <p14:cNvContentPartPr/>
                <p14:nvPr/>
              </p14:nvContentPartPr>
              <p14:xfrm>
                <a:off x="4039466" y="931355"/>
                <a:ext cx="256320" cy="53640"/>
              </p14:xfrm>
            </p:contentPart>
          </mc:Choice>
          <mc:Fallback xmlns="">
            <p:pic>
              <p:nvPicPr>
                <p:cNvPr id="5" name="Ink 4">
                  <a:extLst>
                    <a:ext uri="{FF2B5EF4-FFF2-40B4-BE49-F238E27FC236}">
                      <a16:creationId xmlns:a16="http://schemas.microsoft.com/office/drawing/2014/main" id="{AC889AAA-1E85-F4B3-8E65-B0FD5CFA3444}"/>
                    </a:ext>
                  </a:extLst>
                </p:cNvPr>
                <p:cNvPicPr/>
                <p:nvPr/>
              </p:nvPicPr>
              <p:blipFill>
                <a:blip r:embed="rId8"/>
                <a:stretch>
                  <a:fillRect/>
                </a:stretch>
              </p:blipFill>
              <p:spPr>
                <a:xfrm>
                  <a:off x="4030466" y="922715"/>
                  <a:ext cx="27396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 name="Ink 5">
                  <a:extLst>
                    <a:ext uri="{FF2B5EF4-FFF2-40B4-BE49-F238E27FC236}">
                      <a16:creationId xmlns:a16="http://schemas.microsoft.com/office/drawing/2014/main" id="{3EF35433-EF13-DF9A-237E-C5BD23B3B216}"/>
                    </a:ext>
                  </a:extLst>
                </p14:cNvPr>
                <p14:cNvContentPartPr/>
                <p14:nvPr/>
              </p14:nvContentPartPr>
              <p14:xfrm>
                <a:off x="4449506" y="959075"/>
                <a:ext cx="290880" cy="378360"/>
              </p14:xfrm>
            </p:contentPart>
          </mc:Choice>
          <mc:Fallback xmlns="">
            <p:pic>
              <p:nvPicPr>
                <p:cNvPr id="6" name="Ink 5">
                  <a:extLst>
                    <a:ext uri="{FF2B5EF4-FFF2-40B4-BE49-F238E27FC236}">
                      <a16:creationId xmlns:a16="http://schemas.microsoft.com/office/drawing/2014/main" id="{3EF35433-EF13-DF9A-237E-C5BD23B3B216}"/>
                    </a:ext>
                  </a:extLst>
                </p:cNvPr>
                <p:cNvPicPr/>
                <p:nvPr/>
              </p:nvPicPr>
              <p:blipFill>
                <a:blip r:embed="rId10"/>
                <a:stretch>
                  <a:fillRect/>
                </a:stretch>
              </p:blipFill>
              <p:spPr>
                <a:xfrm>
                  <a:off x="4440866" y="950435"/>
                  <a:ext cx="308520" cy="396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7" name="Ink 6">
                  <a:extLst>
                    <a:ext uri="{FF2B5EF4-FFF2-40B4-BE49-F238E27FC236}">
                      <a16:creationId xmlns:a16="http://schemas.microsoft.com/office/drawing/2014/main" id="{80DBBDDC-4329-037E-638E-59718BF8DDBB}"/>
                    </a:ext>
                  </a:extLst>
                </p14:cNvPr>
                <p14:cNvContentPartPr/>
                <p14:nvPr/>
              </p14:nvContentPartPr>
              <p14:xfrm>
                <a:off x="4509626" y="957635"/>
                <a:ext cx="631440" cy="394200"/>
              </p14:xfrm>
            </p:contentPart>
          </mc:Choice>
          <mc:Fallback xmlns="">
            <p:pic>
              <p:nvPicPr>
                <p:cNvPr id="7" name="Ink 6">
                  <a:extLst>
                    <a:ext uri="{FF2B5EF4-FFF2-40B4-BE49-F238E27FC236}">
                      <a16:creationId xmlns:a16="http://schemas.microsoft.com/office/drawing/2014/main" id="{80DBBDDC-4329-037E-638E-59718BF8DDBB}"/>
                    </a:ext>
                  </a:extLst>
                </p:cNvPr>
                <p:cNvPicPr/>
                <p:nvPr/>
              </p:nvPicPr>
              <p:blipFill>
                <a:blip r:embed="rId12"/>
                <a:stretch>
                  <a:fillRect/>
                </a:stretch>
              </p:blipFill>
              <p:spPr>
                <a:xfrm>
                  <a:off x="4500626" y="948995"/>
                  <a:ext cx="649080" cy="4118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8" name="Ink 7">
                  <a:extLst>
                    <a:ext uri="{FF2B5EF4-FFF2-40B4-BE49-F238E27FC236}">
                      <a16:creationId xmlns:a16="http://schemas.microsoft.com/office/drawing/2014/main" id="{F1F72859-6951-7B4A-080A-4B59EE377B77}"/>
                    </a:ext>
                  </a:extLst>
                </p14:cNvPr>
                <p14:cNvContentPartPr/>
                <p14:nvPr/>
              </p14:nvContentPartPr>
              <p14:xfrm>
                <a:off x="4892306" y="982475"/>
                <a:ext cx="383760" cy="230400"/>
              </p14:xfrm>
            </p:contentPart>
          </mc:Choice>
          <mc:Fallback xmlns="">
            <p:pic>
              <p:nvPicPr>
                <p:cNvPr id="8" name="Ink 7">
                  <a:extLst>
                    <a:ext uri="{FF2B5EF4-FFF2-40B4-BE49-F238E27FC236}">
                      <a16:creationId xmlns:a16="http://schemas.microsoft.com/office/drawing/2014/main" id="{F1F72859-6951-7B4A-080A-4B59EE377B77}"/>
                    </a:ext>
                  </a:extLst>
                </p:cNvPr>
                <p:cNvPicPr/>
                <p:nvPr/>
              </p:nvPicPr>
              <p:blipFill>
                <a:blip r:embed="rId14"/>
                <a:stretch>
                  <a:fillRect/>
                </a:stretch>
              </p:blipFill>
              <p:spPr>
                <a:xfrm>
                  <a:off x="4883306" y="973475"/>
                  <a:ext cx="401400" cy="248040"/>
                </a:xfrm>
                <a:prstGeom prst="rect">
                  <a:avLst/>
                </a:prstGeom>
              </p:spPr>
            </p:pic>
          </mc:Fallback>
        </mc:AlternateContent>
      </p:grpSp>
      <p:grpSp>
        <p:nvGrpSpPr>
          <p:cNvPr id="14" name="Group 13">
            <a:extLst>
              <a:ext uri="{FF2B5EF4-FFF2-40B4-BE49-F238E27FC236}">
                <a16:creationId xmlns:a16="http://schemas.microsoft.com/office/drawing/2014/main" id="{C64867E8-434A-8CF1-EB81-52E1DF10B56E}"/>
              </a:ext>
            </a:extLst>
          </p:cNvPr>
          <p:cNvGrpSpPr/>
          <p:nvPr/>
        </p:nvGrpSpPr>
        <p:grpSpPr>
          <a:xfrm>
            <a:off x="6774746" y="2000555"/>
            <a:ext cx="938880" cy="399600"/>
            <a:chOff x="6774746" y="2000555"/>
            <a:chExt cx="938880" cy="399600"/>
          </a:xfrm>
        </p:grpSpPr>
        <mc:AlternateContent xmlns:mc="http://schemas.openxmlformats.org/markup-compatibility/2006" xmlns:p14="http://schemas.microsoft.com/office/powerpoint/2010/main">
          <mc:Choice Requires="p14">
            <p:contentPart p14:bwMode="auto" r:id="rId15">
              <p14:nvContentPartPr>
                <p14:cNvPr id="10" name="Ink 9">
                  <a:extLst>
                    <a:ext uri="{FF2B5EF4-FFF2-40B4-BE49-F238E27FC236}">
                      <a16:creationId xmlns:a16="http://schemas.microsoft.com/office/drawing/2014/main" id="{579A1876-A1AA-79D3-CDBE-5B2C4D6D06A2}"/>
                    </a:ext>
                  </a:extLst>
                </p14:cNvPr>
                <p14:cNvContentPartPr/>
                <p14:nvPr/>
              </p14:nvContentPartPr>
              <p14:xfrm>
                <a:off x="6774746" y="2000555"/>
                <a:ext cx="239760" cy="371520"/>
              </p14:xfrm>
            </p:contentPart>
          </mc:Choice>
          <mc:Fallback xmlns="">
            <p:pic>
              <p:nvPicPr>
                <p:cNvPr id="10" name="Ink 9">
                  <a:extLst>
                    <a:ext uri="{FF2B5EF4-FFF2-40B4-BE49-F238E27FC236}">
                      <a16:creationId xmlns:a16="http://schemas.microsoft.com/office/drawing/2014/main" id="{579A1876-A1AA-79D3-CDBE-5B2C4D6D06A2}"/>
                    </a:ext>
                  </a:extLst>
                </p:cNvPr>
                <p:cNvPicPr/>
                <p:nvPr/>
              </p:nvPicPr>
              <p:blipFill>
                <a:blip r:embed="rId16"/>
                <a:stretch>
                  <a:fillRect/>
                </a:stretch>
              </p:blipFill>
              <p:spPr>
                <a:xfrm>
                  <a:off x="6766106" y="1991555"/>
                  <a:ext cx="257400" cy="3891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1" name="Ink 10">
                  <a:extLst>
                    <a:ext uri="{FF2B5EF4-FFF2-40B4-BE49-F238E27FC236}">
                      <a16:creationId xmlns:a16="http://schemas.microsoft.com/office/drawing/2014/main" id="{86FAC734-8B66-695D-BAC5-5CB8703FA116}"/>
                    </a:ext>
                  </a:extLst>
                </p14:cNvPr>
                <p14:cNvContentPartPr/>
                <p14:nvPr/>
              </p14:nvContentPartPr>
              <p14:xfrm>
                <a:off x="6799586" y="2031155"/>
                <a:ext cx="559080" cy="356400"/>
              </p14:xfrm>
            </p:contentPart>
          </mc:Choice>
          <mc:Fallback xmlns="">
            <p:pic>
              <p:nvPicPr>
                <p:cNvPr id="11" name="Ink 10">
                  <a:extLst>
                    <a:ext uri="{FF2B5EF4-FFF2-40B4-BE49-F238E27FC236}">
                      <a16:creationId xmlns:a16="http://schemas.microsoft.com/office/drawing/2014/main" id="{86FAC734-8B66-695D-BAC5-5CB8703FA116}"/>
                    </a:ext>
                  </a:extLst>
                </p:cNvPr>
                <p:cNvPicPr/>
                <p:nvPr/>
              </p:nvPicPr>
              <p:blipFill>
                <a:blip r:embed="rId18"/>
                <a:stretch>
                  <a:fillRect/>
                </a:stretch>
              </p:blipFill>
              <p:spPr>
                <a:xfrm>
                  <a:off x="6790946" y="2022155"/>
                  <a:ext cx="576720" cy="3740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3" name="Ink 12">
                  <a:extLst>
                    <a:ext uri="{FF2B5EF4-FFF2-40B4-BE49-F238E27FC236}">
                      <a16:creationId xmlns:a16="http://schemas.microsoft.com/office/drawing/2014/main" id="{14D198DB-6347-F7B6-3DCA-F70C23B5D6C7}"/>
                    </a:ext>
                  </a:extLst>
                </p14:cNvPr>
                <p14:cNvContentPartPr/>
                <p14:nvPr/>
              </p14:nvContentPartPr>
              <p14:xfrm>
                <a:off x="7128626" y="2005235"/>
                <a:ext cx="585000" cy="394920"/>
              </p14:xfrm>
            </p:contentPart>
          </mc:Choice>
          <mc:Fallback xmlns="">
            <p:pic>
              <p:nvPicPr>
                <p:cNvPr id="13" name="Ink 12">
                  <a:extLst>
                    <a:ext uri="{FF2B5EF4-FFF2-40B4-BE49-F238E27FC236}">
                      <a16:creationId xmlns:a16="http://schemas.microsoft.com/office/drawing/2014/main" id="{14D198DB-6347-F7B6-3DCA-F70C23B5D6C7}"/>
                    </a:ext>
                  </a:extLst>
                </p:cNvPr>
                <p:cNvPicPr/>
                <p:nvPr/>
              </p:nvPicPr>
              <p:blipFill>
                <a:blip r:embed="rId20"/>
                <a:stretch>
                  <a:fillRect/>
                </a:stretch>
              </p:blipFill>
              <p:spPr>
                <a:xfrm>
                  <a:off x="7119626" y="1996235"/>
                  <a:ext cx="602640" cy="412560"/>
                </a:xfrm>
                <a:prstGeom prst="rect">
                  <a:avLst/>
                </a:prstGeom>
              </p:spPr>
            </p:pic>
          </mc:Fallback>
        </mc:AlternateContent>
      </p:grpSp>
      <p:grpSp>
        <p:nvGrpSpPr>
          <p:cNvPr id="22" name="Group 21">
            <a:extLst>
              <a:ext uri="{FF2B5EF4-FFF2-40B4-BE49-F238E27FC236}">
                <a16:creationId xmlns:a16="http://schemas.microsoft.com/office/drawing/2014/main" id="{F88BD5A0-706B-11FC-58D5-2DB82D669BEC}"/>
              </a:ext>
            </a:extLst>
          </p:cNvPr>
          <p:cNvGrpSpPr/>
          <p:nvPr/>
        </p:nvGrpSpPr>
        <p:grpSpPr>
          <a:xfrm>
            <a:off x="6545786" y="2942675"/>
            <a:ext cx="1015200" cy="421560"/>
            <a:chOff x="6545786" y="2942675"/>
            <a:chExt cx="1015200" cy="421560"/>
          </a:xfrm>
        </p:grpSpPr>
        <mc:AlternateContent xmlns:mc="http://schemas.openxmlformats.org/markup-compatibility/2006" xmlns:p14="http://schemas.microsoft.com/office/powerpoint/2010/main">
          <mc:Choice Requires="p14">
            <p:contentPart p14:bwMode="auto" r:id="rId21">
              <p14:nvContentPartPr>
                <p14:cNvPr id="15" name="Ink 14">
                  <a:extLst>
                    <a:ext uri="{FF2B5EF4-FFF2-40B4-BE49-F238E27FC236}">
                      <a16:creationId xmlns:a16="http://schemas.microsoft.com/office/drawing/2014/main" id="{3EBDAC5A-804E-C336-325E-E960E90C1649}"/>
                    </a:ext>
                  </a:extLst>
                </p14:cNvPr>
                <p14:cNvContentPartPr/>
                <p14:nvPr/>
              </p14:nvContentPartPr>
              <p14:xfrm>
                <a:off x="6554066" y="3053195"/>
                <a:ext cx="198360" cy="311040"/>
              </p14:xfrm>
            </p:contentPart>
          </mc:Choice>
          <mc:Fallback xmlns="">
            <p:pic>
              <p:nvPicPr>
                <p:cNvPr id="15" name="Ink 14">
                  <a:extLst>
                    <a:ext uri="{FF2B5EF4-FFF2-40B4-BE49-F238E27FC236}">
                      <a16:creationId xmlns:a16="http://schemas.microsoft.com/office/drawing/2014/main" id="{3EBDAC5A-804E-C336-325E-E960E90C1649}"/>
                    </a:ext>
                  </a:extLst>
                </p:cNvPr>
                <p:cNvPicPr/>
                <p:nvPr/>
              </p:nvPicPr>
              <p:blipFill>
                <a:blip r:embed="rId22"/>
                <a:stretch>
                  <a:fillRect/>
                </a:stretch>
              </p:blipFill>
              <p:spPr>
                <a:xfrm>
                  <a:off x="6545426" y="3044555"/>
                  <a:ext cx="216000" cy="3286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6" name="Ink 15">
                  <a:extLst>
                    <a:ext uri="{FF2B5EF4-FFF2-40B4-BE49-F238E27FC236}">
                      <a16:creationId xmlns:a16="http://schemas.microsoft.com/office/drawing/2014/main" id="{6342DC73-FAFA-FDB2-870B-D92239BCD51C}"/>
                    </a:ext>
                  </a:extLst>
                </p14:cNvPr>
                <p14:cNvContentPartPr/>
                <p14:nvPr/>
              </p14:nvContentPartPr>
              <p14:xfrm>
                <a:off x="6545786" y="3027995"/>
                <a:ext cx="223200" cy="172080"/>
              </p14:xfrm>
            </p:contentPart>
          </mc:Choice>
          <mc:Fallback xmlns="">
            <p:pic>
              <p:nvPicPr>
                <p:cNvPr id="16" name="Ink 15">
                  <a:extLst>
                    <a:ext uri="{FF2B5EF4-FFF2-40B4-BE49-F238E27FC236}">
                      <a16:creationId xmlns:a16="http://schemas.microsoft.com/office/drawing/2014/main" id="{6342DC73-FAFA-FDB2-870B-D92239BCD51C}"/>
                    </a:ext>
                  </a:extLst>
                </p:cNvPr>
                <p:cNvPicPr/>
                <p:nvPr/>
              </p:nvPicPr>
              <p:blipFill>
                <a:blip r:embed="rId24"/>
                <a:stretch>
                  <a:fillRect/>
                </a:stretch>
              </p:blipFill>
              <p:spPr>
                <a:xfrm>
                  <a:off x="6537146" y="3019355"/>
                  <a:ext cx="24084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7" name="Ink 16">
                  <a:extLst>
                    <a:ext uri="{FF2B5EF4-FFF2-40B4-BE49-F238E27FC236}">
                      <a16:creationId xmlns:a16="http://schemas.microsoft.com/office/drawing/2014/main" id="{3EF84591-7967-F390-6973-B7022A86712B}"/>
                    </a:ext>
                  </a:extLst>
                </p14:cNvPr>
                <p14:cNvContentPartPr/>
                <p14:nvPr/>
              </p14:nvContentPartPr>
              <p14:xfrm>
                <a:off x="6842426" y="3016115"/>
                <a:ext cx="257400" cy="313200"/>
              </p14:xfrm>
            </p:contentPart>
          </mc:Choice>
          <mc:Fallback xmlns="">
            <p:pic>
              <p:nvPicPr>
                <p:cNvPr id="17" name="Ink 16">
                  <a:extLst>
                    <a:ext uri="{FF2B5EF4-FFF2-40B4-BE49-F238E27FC236}">
                      <a16:creationId xmlns:a16="http://schemas.microsoft.com/office/drawing/2014/main" id="{3EF84591-7967-F390-6973-B7022A86712B}"/>
                    </a:ext>
                  </a:extLst>
                </p:cNvPr>
                <p:cNvPicPr/>
                <p:nvPr/>
              </p:nvPicPr>
              <p:blipFill>
                <a:blip r:embed="rId26"/>
                <a:stretch>
                  <a:fillRect/>
                </a:stretch>
              </p:blipFill>
              <p:spPr>
                <a:xfrm>
                  <a:off x="6833786" y="3007475"/>
                  <a:ext cx="275040" cy="3308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8" name="Ink 17">
                  <a:extLst>
                    <a:ext uri="{FF2B5EF4-FFF2-40B4-BE49-F238E27FC236}">
                      <a16:creationId xmlns:a16="http://schemas.microsoft.com/office/drawing/2014/main" id="{4446D77D-AFE9-887E-31D6-B065E032B725}"/>
                    </a:ext>
                  </a:extLst>
                </p14:cNvPr>
                <p14:cNvContentPartPr/>
                <p14:nvPr/>
              </p14:nvContentPartPr>
              <p14:xfrm>
                <a:off x="6918746" y="2942675"/>
                <a:ext cx="256320" cy="70560"/>
              </p14:xfrm>
            </p:contentPart>
          </mc:Choice>
          <mc:Fallback xmlns="">
            <p:pic>
              <p:nvPicPr>
                <p:cNvPr id="18" name="Ink 17">
                  <a:extLst>
                    <a:ext uri="{FF2B5EF4-FFF2-40B4-BE49-F238E27FC236}">
                      <a16:creationId xmlns:a16="http://schemas.microsoft.com/office/drawing/2014/main" id="{4446D77D-AFE9-887E-31D6-B065E032B725}"/>
                    </a:ext>
                  </a:extLst>
                </p:cNvPr>
                <p:cNvPicPr/>
                <p:nvPr/>
              </p:nvPicPr>
              <p:blipFill>
                <a:blip r:embed="rId28"/>
                <a:stretch>
                  <a:fillRect/>
                </a:stretch>
              </p:blipFill>
              <p:spPr>
                <a:xfrm>
                  <a:off x="6910106" y="2934035"/>
                  <a:ext cx="27396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9" name="Ink 18">
                  <a:extLst>
                    <a:ext uri="{FF2B5EF4-FFF2-40B4-BE49-F238E27FC236}">
                      <a16:creationId xmlns:a16="http://schemas.microsoft.com/office/drawing/2014/main" id="{30F90021-811C-5787-71A2-0E0AB35FAE86}"/>
                    </a:ext>
                  </a:extLst>
                </p14:cNvPr>
                <p14:cNvContentPartPr/>
                <p14:nvPr/>
              </p14:nvContentPartPr>
              <p14:xfrm>
                <a:off x="7362986" y="3043475"/>
                <a:ext cx="57240" cy="237240"/>
              </p14:xfrm>
            </p:contentPart>
          </mc:Choice>
          <mc:Fallback xmlns="">
            <p:pic>
              <p:nvPicPr>
                <p:cNvPr id="19" name="Ink 18">
                  <a:extLst>
                    <a:ext uri="{FF2B5EF4-FFF2-40B4-BE49-F238E27FC236}">
                      <a16:creationId xmlns:a16="http://schemas.microsoft.com/office/drawing/2014/main" id="{30F90021-811C-5787-71A2-0E0AB35FAE86}"/>
                    </a:ext>
                  </a:extLst>
                </p:cNvPr>
                <p:cNvPicPr/>
                <p:nvPr/>
              </p:nvPicPr>
              <p:blipFill>
                <a:blip r:embed="rId30"/>
                <a:stretch>
                  <a:fillRect/>
                </a:stretch>
              </p:blipFill>
              <p:spPr>
                <a:xfrm>
                  <a:off x="7354346" y="3034475"/>
                  <a:ext cx="74880" cy="2548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0" name="Ink 19">
                  <a:extLst>
                    <a:ext uri="{FF2B5EF4-FFF2-40B4-BE49-F238E27FC236}">
                      <a16:creationId xmlns:a16="http://schemas.microsoft.com/office/drawing/2014/main" id="{8B5812B3-CF58-8133-9C4E-597B56852806}"/>
                    </a:ext>
                  </a:extLst>
                </p14:cNvPr>
                <p14:cNvContentPartPr/>
                <p14:nvPr/>
              </p14:nvContentPartPr>
              <p14:xfrm>
                <a:off x="7263626" y="3031955"/>
                <a:ext cx="297360" cy="32400"/>
              </p14:xfrm>
            </p:contentPart>
          </mc:Choice>
          <mc:Fallback xmlns="">
            <p:pic>
              <p:nvPicPr>
                <p:cNvPr id="20" name="Ink 19">
                  <a:extLst>
                    <a:ext uri="{FF2B5EF4-FFF2-40B4-BE49-F238E27FC236}">
                      <a16:creationId xmlns:a16="http://schemas.microsoft.com/office/drawing/2014/main" id="{8B5812B3-CF58-8133-9C4E-597B56852806}"/>
                    </a:ext>
                  </a:extLst>
                </p:cNvPr>
                <p:cNvPicPr/>
                <p:nvPr/>
              </p:nvPicPr>
              <p:blipFill>
                <a:blip r:embed="rId32"/>
                <a:stretch>
                  <a:fillRect/>
                </a:stretch>
              </p:blipFill>
              <p:spPr>
                <a:xfrm>
                  <a:off x="7254986" y="3022955"/>
                  <a:ext cx="31500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1" name="Ink 20">
                  <a:extLst>
                    <a:ext uri="{FF2B5EF4-FFF2-40B4-BE49-F238E27FC236}">
                      <a16:creationId xmlns:a16="http://schemas.microsoft.com/office/drawing/2014/main" id="{09710B08-6B60-A1EE-EB92-243AA667710E}"/>
                    </a:ext>
                  </a:extLst>
                </p14:cNvPr>
                <p14:cNvContentPartPr/>
                <p14:nvPr/>
              </p14:nvContentPartPr>
              <p14:xfrm>
                <a:off x="7174706" y="3268835"/>
                <a:ext cx="335160" cy="41040"/>
              </p14:xfrm>
            </p:contentPart>
          </mc:Choice>
          <mc:Fallback xmlns="">
            <p:pic>
              <p:nvPicPr>
                <p:cNvPr id="21" name="Ink 20">
                  <a:extLst>
                    <a:ext uri="{FF2B5EF4-FFF2-40B4-BE49-F238E27FC236}">
                      <a16:creationId xmlns:a16="http://schemas.microsoft.com/office/drawing/2014/main" id="{09710B08-6B60-A1EE-EB92-243AA667710E}"/>
                    </a:ext>
                  </a:extLst>
                </p:cNvPr>
                <p:cNvPicPr/>
                <p:nvPr/>
              </p:nvPicPr>
              <p:blipFill>
                <a:blip r:embed="rId34"/>
                <a:stretch>
                  <a:fillRect/>
                </a:stretch>
              </p:blipFill>
              <p:spPr>
                <a:xfrm>
                  <a:off x="7166066" y="3259835"/>
                  <a:ext cx="352800" cy="58680"/>
                </a:xfrm>
                <a:prstGeom prst="rect">
                  <a:avLst/>
                </a:prstGeom>
              </p:spPr>
            </p:pic>
          </mc:Fallback>
        </mc:AlternateContent>
      </p:grpSp>
      <p:grpSp>
        <p:nvGrpSpPr>
          <p:cNvPr id="29" name="Group 28">
            <a:extLst>
              <a:ext uri="{FF2B5EF4-FFF2-40B4-BE49-F238E27FC236}">
                <a16:creationId xmlns:a16="http://schemas.microsoft.com/office/drawing/2014/main" id="{9D7F9096-A2D2-A81F-CCBA-ABA8D3D6647D}"/>
              </a:ext>
            </a:extLst>
          </p:cNvPr>
          <p:cNvGrpSpPr/>
          <p:nvPr/>
        </p:nvGrpSpPr>
        <p:grpSpPr>
          <a:xfrm>
            <a:off x="7341026" y="3754475"/>
            <a:ext cx="1006560" cy="302760"/>
            <a:chOff x="7341026" y="3754475"/>
            <a:chExt cx="1006560" cy="302760"/>
          </a:xfrm>
        </p:grpSpPr>
        <mc:AlternateContent xmlns:mc="http://schemas.openxmlformats.org/markup-compatibility/2006" xmlns:p14="http://schemas.microsoft.com/office/powerpoint/2010/main">
          <mc:Choice Requires="p14">
            <p:contentPart p14:bwMode="auto" r:id="rId35">
              <p14:nvContentPartPr>
                <p14:cNvPr id="23" name="Ink 22">
                  <a:extLst>
                    <a:ext uri="{FF2B5EF4-FFF2-40B4-BE49-F238E27FC236}">
                      <a16:creationId xmlns:a16="http://schemas.microsoft.com/office/drawing/2014/main" id="{850A5E7F-47C4-0415-CE67-ABD1EA70DA25}"/>
                    </a:ext>
                  </a:extLst>
                </p14:cNvPr>
                <p14:cNvContentPartPr/>
                <p14:nvPr/>
              </p14:nvContentPartPr>
              <p14:xfrm>
                <a:off x="7341026" y="3765635"/>
                <a:ext cx="208800" cy="289080"/>
              </p14:xfrm>
            </p:contentPart>
          </mc:Choice>
          <mc:Fallback xmlns="">
            <p:pic>
              <p:nvPicPr>
                <p:cNvPr id="23" name="Ink 22">
                  <a:extLst>
                    <a:ext uri="{FF2B5EF4-FFF2-40B4-BE49-F238E27FC236}">
                      <a16:creationId xmlns:a16="http://schemas.microsoft.com/office/drawing/2014/main" id="{850A5E7F-47C4-0415-CE67-ABD1EA70DA25}"/>
                    </a:ext>
                  </a:extLst>
                </p:cNvPr>
                <p:cNvPicPr/>
                <p:nvPr/>
              </p:nvPicPr>
              <p:blipFill>
                <a:blip r:embed="rId36"/>
                <a:stretch>
                  <a:fillRect/>
                </a:stretch>
              </p:blipFill>
              <p:spPr>
                <a:xfrm>
                  <a:off x="7332026" y="3756635"/>
                  <a:ext cx="226440" cy="30672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4" name="Ink 23">
                  <a:extLst>
                    <a:ext uri="{FF2B5EF4-FFF2-40B4-BE49-F238E27FC236}">
                      <a16:creationId xmlns:a16="http://schemas.microsoft.com/office/drawing/2014/main" id="{6ABFABA9-0B90-CF67-3AAA-A9A8E78104BC}"/>
                    </a:ext>
                  </a:extLst>
                </p14:cNvPr>
                <p14:cNvContentPartPr/>
                <p14:nvPr/>
              </p14:nvContentPartPr>
              <p14:xfrm>
                <a:off x="7382426" y="3754475"/>
                <a:ext cx="275040" cy="209520"/>
              </p14:xfrm>
            </p:contentPart>
          </mc:Choice>
          <mc:Fallback xmlns="">
            <p:pic>
              <p:nvPicPr>
                <p:cNvPr id="24" name="Ink 23">
                  <a:extLst>
                    <a:ext uri="{FF2B5EF4-FFF2-40B4-BE49-F238E27FC236}">
                      <a16:creationId xmlns:a16="http://schemas.microsoft.com/office/drawing/2014/main" id="{6ABFABA9-0B90-CF67-3AAA-A9A8E78104BC}"/>
                    </a:ext>
                  </a:extLst>
                </p:cNvPr>
                <p:cNvPicPr/>
                <p:nvPr/>
              </p:nvPicPr>
              <p:blipFill>
                <a:blip r:embed="rId38"/>
                <a:stretch>
                  <a:fillRect/>
                </a:stretch>
              </p:blipFill>
              <p:spPr>
                <a:xfrm>
                  <a:off x="7373426" y="3745475"/>
                  <a:ext cx="292680" cy="2271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5" name="Ink 24">
                  <a:extLst>
                    <a:ext uri="{FF2B5EF4-FFF2-40B4-BE49-F238E27FC236}">
                      <a16:creationId xmlns:a16="http://schemas.microsoft.com/office/drawing/2014/main" id="{7F17828A-81EA-AD09-919C-B53AD938E444}"/>
                    </a:ext>
                  </a:extLst>
                </p14:cNvPr>
                <p14:cNvContentPartPr/>
                <p14:nvPr/>
              </p14:nvContentPartPr>
              <p14:xfrm>
                <a:off x="7771226" y="3763835"/>
                <a:ext cx="29520" cy="293400"/>
              </p14:xfrm>
            </p:contentPart>
          </mc:Choice>
          <mc:Fallback xmlns="">
            <p:pic>
              <p:nvPicPr>
                <p:cNvPr id="25" name="Ink 24">
                  <a:extLst>
                    <a:ext uri="{FF2B5EF4-FFF2-40B4-BE49-F238E27FC236}">
                      <a16:creationId xmlns:a16="http://schemas.microsoft.com/office/drawing/2014/main" id="{7F17828A-81EA-AD09-919C-B53AD938E444}"/>
                    </a:ext>
                  </a:extLst>
                </p:cNvPr>
                <p:cNvPicPr/>
                <p:nvPr/>
              </p:nvPicPr>
              <p:blipFill>
                <a:blip r:embed="rId40"/>
                <a:stretch>
                  <a:fillRect/>
                </a:stretch>
              </p:blipFill>
              <p:spPr>
                <a:xfrm>
                  <a:off x="7762226" y="3755195"/>
                  <a:ext cx="47160" cy="31104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6" name="Ink 25">
                  <a:extLst>
                    <a:ext uri="{FF2B5EF4-FFF2-40B4-BE49-F238E27FC236}">
                      <a16:creationId xmlns:a16="http://schemas.microsoft.com/office/drawing/2014/main" id="{63C81745-9EEC-E3EA-12EC-7BEB7E38CC3F}"/>
                    </a:ext>
                  </a:extLst>
                </p14:cNvPr>
                <p14:cNvContentPartPr/>
                <p14:nvPr/>
              </p14:nvContentPartPr>
              <p14:xfrm>
                <a:off x="7757186" y="3766715"/>
                <a:ext cx="236880" cy="148680"/>
              </p14:xfrm>
            </p:contentPart>
          </mc:Choice>
          <mc:Fallback xmlns="">
            <p:pic>
              <p:nvPicPr>
                <p:cNvPr id="26" name="Ink 25">
                  <a:extLst>
                    <a:ext uri="{FF2B5EF4-FFF2-40B4-BE49-F238E27FC236}">
                      <a16:creationId xmlns:a16="http://schemas.microsoft.com/office/drawing/2014/main" id="{63C81745-9EEC-E3EA-12EC-7BEB7E38CC3F}"/>
                    </a:ext>
                  </a:extLst>
                </p:cNvPr>
                <p:cNvPicPr/>
                <p:nvPr/>
              </p:nvPicPr>
              <p:blipFill>
                <a:blip r:embed="rId42"/>
                <a:stretch>
                  <a:fillRect/>
                </a:stretch>
              </p:blipFill>
              <p:spPr>
                <a:xfrm>
                  <a:off x="7748186" y="3757715"/>
                  <a:ext cx="25452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7" name="Ink 26">
                  <a:extLst>
                    <a:ext uri="{FF2B5EF4-FFF2-40B4-BE49-F238E27FC236}">
                      <a16:creationId xmlns:a16="http://schemas.microsoft.com/office/drawing/2014/main" id="{56FD89F9-D6DF-67D2-13B0-1F2EABE36D31}"/>
                    </a:ext>
                  </a:extLst>
                </p14:cNvPr>
                <p14:cNvContentPartPr/>
                <p14:nvPr/>
              </p14:nvContentPartPr>
              <p14:xfrm>
                <a:off x="8161466" y="3777515"/>
                <a:ext cx="45360" cy="220680"/>
              </p14:xfrm>
            </p:contentPart>
          </mc:Choice>
          <mc:Fallback xmlns="">
            <p:pic>
              <p:nvPicPr>
                <p:cNvPr id="27" name="Ink 26">
                  <a:extLst>
                    <a:ext uri="{FF2B5EF4-FFF2-40B4-BE49-F238E27FC236}">
                      <a16:creationId xmlns:a16="http://schemas.microsoft.com/office/drawing/2014/main" id="{56FD89F9-D6DF-67D2-13B0-1F2EABE36D31}"/>
                    </a:ext>
                  </a:extLst>
                </p:cNvPr>
                <p:cNvPicPr/>
                <p:nvPr/>
              </p:nvPicPr>
              <p:blipFill>
                <a:blip r:embed="rId44"/>
                <a:stretch>
                  <a:fillRect/>
                </a:stretch>
              </p:blipFill>
              <p:spPr>
                <a:xfrm>
                  <a:off x="8152466" y="3768875"/>
                  <a:ext cx="63000" cy="2383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8" name="Ink 27">
                  <a:extLst>
                    <a:ext uri="{FF2B5EF4-FFF2-40B4-BE49-F238E27FC236}">
                      <a16:creationId xmlns:a16="http://schemas.microsoft.com/office/drawing/2014/main" id="{DAF1BC53-F345-3868-87F7-D1570A0E16BF}"/>
                    </a:ext>
                  </a:extLst>
                </p14:cNvPr>
                <p14:cNvContentPartPr/>
                <p14:nvPr/>
              </p14:nvContentPartPr>
              <p14:xfrm>
                <a:off x="8041586" y="3786515"/>
                <a:ext cx="306000" cy="242640"/>
              </p14:xfrm>
            </p:contentPart>
          </mc:Choice>
          <mc:Fallback xmlns="">
            <p:pic>
              <p:nvPicPr>
                <p:cNvPr id="28" name="Ink 27">
                  <a:extLst>
                    <a:ext uri="{FF2B5EF4-FFF2-40B4-BE49-F238E27FC236}">
                      <a16:creationId xmlns:a16="http://schemas.microsoft.com/office/drawing/2014/main" id="{DAF1BC53-F345-3868-87F7-D1570A0E16BF}"/>
                    </a:ext>
                  </a:extLst>
                </p:cNvPr>
                <p:cNvPicPr/>
                <p:nvPr/>
              </p:nvPicPr>
              <p:blipFill>
                <a:blip r:embed="rId46"/>
                <a:stretch>
                  <a:fillRect/>
                </a:stretch>
              </p:blipFill>
              <p:spPr>
                <a:xfrm>
                  <a:off x="8032946" y="3777875"/>
                  <a:ext cx="323640" cy="260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7">
            <p14:nvContentPartPr>
              <p14:cNvPr id="30" name="Ink 29">
                <a:extLst>
                  <a:ext uri="{FF2B5EF4-FFF2-40B4-BE49-F238E27FC236}">
                    <a16:creationId xmlns:a16="http://schemas.microsoft.com/office/drawing/2014/main" id="{BAAB57E9-799C-85C3-145A-5DF0B1C1413B}"/>
                  </a:ext>
                </a:extLst>
              </p14:cNvPr>
              <p14:cNvContentPartPr/>
              <p14:nvPr/>
            </p14:nvContentPartPr>
            <p14:xfrm>
              <a:off x="8651786" y="4007915"/>
              <a:ext cx="99720" cy="145440"/>
            </p14:xfrm>
          </p:contentPart>
        </mc:Choice>
        <mc:Fallback xmlns="">
          <p:pic>
            <p:nvPicPr>
              <p:cNvPr id="30" name="Ink 29">
                <a:extLst>
                  <a:ext uri="{FF2B5EF4-FFF2-40B4-BE49-F238E27FC236}">
                    <a16:creationId xmlns:a16="http://schemas.microsoft.com/office/drawing/2014/main" id="{BAAB57E9-799C-85C3-145A-5DF0B1C1413B}"/>
                  </a:ext>
                </a:extLst>
              </p:cNvPr>
              <p:cNvPicPr/>
              <p:nvPr/>
            </p:nvPicPr>
            <p:blipFill>
              <a:blip r:embed="rId48"/>
              <a:stretch>
                <a:fillRect/>
              </a:stretch>
            </p:blipFill>
            <p:spPr>
              <a:xfrm>
                <a:off x="8642786" y="3999275"/>
                <a:ext cx="117360" cy="163080"/>
              </a:xfrm>
              <a:prstGeom prst="rect">
                <a:avLst/>
              </a:prstGeom>
            </p:spPr>
          </p:pic>
        </mc:Fallback>
      </mc:AlternateContent>
      <p:grpSp>
        <p:nvGrpSpPr>
          <p:cNvPr id="38" name="Group 37">
            <a:extLst>
              <a:ext uri="{FF2B5EF4-FFF2-40B4-BE49-F238E27FC236}">
                <a16:creationId xmlns:a16="http://schemas.microsoft.com/office/drawing/2014/main" id="{FD2E66DD-17F3-E920-0668-0CAAEAAD4AC3}"/>
              </a:ext>
            </a:extLst>
          </p:cNvPr>
          <p:cNvGrpSpPr/>
          <p:nvPr/>
        </p:nvGrpSpPr>
        <p:grpSpPr>
          <a:xfrm>
            <a:off x="9022586" y="3783635"/>
            <a:ext cx="904680" cy="283680"/>
            <a:chOff x="9022586" y="3783635"/>
            <a:chExt cx="904680" cy="283680"/>
          </a:xfrm>
        </p:grpSpPr>
        <mc:AlternateContent xmlns:mc="http://schemas.openxmlformats.org/markup-compatibility/2006" xmlns:p14="http://schemas.microsoft.com/office/powerpoint/2010/main">
          <mc:Choice Requires="p14">
            <p:contentPart p14:bwMode="auto" r:id="rId49">
              <p14:nvContentPartPr>
                <p14:cNvPr id="31" name="Ink 30">
                  <a:extLst>
                    <a:ext uri="{FF2B5EF4-FFF2-40B4-BE49-F238E27FC236}">
                      <a16:creationId xmlns:a16="http://schemas.microsoft.com/office/drawing/2014/main" id="{046B1E35-2417-150F-1D90-1AB9919E4882}"/>
                    </a:ext>
                  </a:extLst>
                </p14:cNvPr>
                <p14:cNvContentPartPr/>
                <p14:nvPr/>
              </p14:nvContentPartPr>
              <p14:xfrm>
                <a:off x="9022586" y="3823595"/>
                <a:ext cx="241560" cy="204120"/>
              </p14:xfrm>
            </p:contentPart>
          </mc:Choice>
          <mc:Fallback xmlns="">
            <p:pic>
              <p:nvPicPr>
                <p:cNvPr id="31" name="Ink 30">
                  <a:extLst>
                    <a:ext uri="{FF2B5EF4-FFF2-40B4-BE49-F238E27FC236}">
                      <a16:creationId xmlns:a16="http://schemas.microsoft.com/office/drawing/2014/main" id="{046B1E35-2417-150F-1D90-1AB9919E4882}"/>
                    </a:ext>
                  </a:extLst>
                </p:cNvPr>
                <p:cNvPicPr/>
                <p:nvPr/>
              </p:nvPicPr>
              <p:blipFill>
                <a:blip r:embed="rId50"/>
                <a:stretch>
                  <a:fillRect/>
                </a:stretch>
              </p:blipFill>
              <p:spPr>
                <a:xfrm>
                  <a:off x="9013586" y="3814595"/>
                  <a:ext cx="259200"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2" name="Ink 31">
                  <a:extLst>
                    <a:ext uri="{FF2B5EF4-FFF2-40B4-BE49-F238E27FC236}">
                      <a16:creationId xmlns:a16="http://schemas.microsoft.com/office/drawing/2014/main" id="{635DA7ED-A8B7-4437-1031-AC602AFAEA90}"/>
                    </a:ext>
                  </a:extLst>
                </p14:cNvPr>
                <p14:cNvContentPartPr/>
                <p14:nvPr/>
              </p14:nvContentPartPr>
              <p14:xfrm>
                <a:off x="9040586" y="3900635"/>
                <a:ext cx="225360" cy="47160"/>
              </p14:xfrm>
            </p:contentPart>
          </mc:Choice>
          <mc:Fallback xmlns="">
            <p:pic>
              <p:nvPicPr>
                <p:cNvPr id="32" name="Ink 31">
                  <a:extLst>
                    <a:ext uri="{FF2B5EF4-FFF2-40B4-BE49-F238E27FC236}">
                      <a16:creationId xmlns:a16="http://schemas.microsoft.com/office/drawing/2014/main" id="{635DA7ED-A8B7-4437-1031-AC602AFAEA90}"/>
                    </a:ext>
                  </a:extLst>
                </p:cNvPr>
                <p:cNvPicPr/>
                <p:nvPr/>
              </p:nvPicPr>
              <p:blipFill>
                <a:blip r:embed="rId52"/>
                <a:stretch>
                  <a:fillRect/>
                </a:stretch>
              </p:blipFill>
              <p:spPr>
                <a:xfrm>
                  <a:off x="9031586" y="3891995"/>
                  <a:ext cx="24300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3" name="Ink 32">
                  <a:extLst>
                    <a:ext uri="{FF2B5EF4-FFF2-40B4-BE49-F238E27FC236}">
                      <a16:creationId xmlns:a16="http://schemas.microsoft.com/office/drawing/2014/main" id="{7DEB46F8-BC0D-A814-5407-41DBD13DF742}"/>
                    </a:ext>
                  </a:extLst>
                </p14:cNvPr>
                <p14:cNvContentPartPr/>
                <p14:nvPr/>
              </p14:nvContentPartPr>
              <p14:xfrm>
                <a:off x="9071186" y="3790475"/>
                <a:ext cx="246600" cy="48960"/>
              </p14:xfrm>
            </p:contentPart>
          </mc:Choice>
          <mc:Fallback xmlns="">
            <p:pic>
              <p:nvPicPr>
                <p:cNvPr id="33" name="Ink 32">
                  <a:extLst>
                    <a:ext uri="{FF2B5EF4-FFF2-40B4-BE49-F238E27FC236}">
                      <a16:creationId xmlns:a16="http://schemas.microsoft.com/office/drawing/2014/main" id="{7DEB46F8-BC0D-A814-5407-41DBD13DF742}"/>
                    </a:ext>
                  </a:extLst>
                </p:cNvPr>
                <p:cNvPicPr/>
                <p:nvPr/>
              </p:nvPicPr>
              <p:blipFill>
                <a:blip r:embed="rId54"/>
                <a:stretch>
                  <a:fillRect/>
                </a:stretch>
              </p:blipFill>
              <p:spPr>
                <a:xfrm>
                  <a:off x="9062546" y="3781835"/>
                  <a:ext cx="26424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5" name="Ink 34">
                  <a:extLst>
                    <a:ext uri="{FF2B5EF4-FFF2-40B4-BE49-F238E27FC236}">
                      <a16:creationId xmlns:a16="http://schemas.microsoft.com/office/drawing/2014/main" id="{42894729-FA3B-2B33-C9BE-9B4AC2127BCF}"/>
                    </a:ext>
                  </a:extLst>
                </p14:cNvPr>
                <p14:cNvContentPartPr/>
                <p14:nvPr/>
              </p14:nvContentPartPr>
              <p14:xfrm>
                <a:off x="9469346" y="3783635"/>
                <a:ext cx="175320" cy="246600"/>
              </p14:xfrm>
            </p:contentPart>
          </mc:Choice>
          <mc:Fallback xmlns="">
            <p:pic>
              <p:nvPicPr>
                <p:cNvPr id="35" name="Ink 34">
                  <a:extLst>
                    <a:ext uri="{FF2B5EF4-FFF2-40B4-BE49-F238E27FC236}">
                      <a16:creationId xmlns:a16="http://schemas.microsoft.com/office/drawing/2014/main" id="{42894729-FA3B-2B33-C9BE-9B4AC2127BCF}"/>
                    </a:ext>
                  </a:extLst>
                </p:cNvPr>
                <p:cNvPicPr/>
                <p:nvPr/>
              </p:nvPicPr>
              <p:blipFill>
                <a:blip r:embed="rId56"/>
                <a:stretch>
                  <a:fillRect/>
                </a:stretch>
              </p:blipFill>
              <p:spPr>
                <a:xfrm>
                  <a:off x="9460346" y="3774995"/>
                  <a:ext cx="192960" cy="26424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7" name="Ink 36">
                  <a:extLst>
                    <a:ext uri="{FF2B5EF4-FFF2-40B4-BE49-F238E27FC236}">
                      <a16:creationId xmlns:a16="http://schemas.microsoft.com/office/drawing/2014/main" id="{3113A545-515F-58AE-1C6A-DEA90FE22617}"/>
                    </a:ext>
                  </a:extLst>
                </p14:cNvPr>
                <p14:cNvContentPartPr/>
                <p14:nvPr/>
              </p14:nvContentPartPr>
              <p14:xfrm>
                <a:off x="9733226" y="3800195"/>
                <a:ext cx="194040" cy="267120"/>
              </p14:xfrm>
            </p:contentPart>
          </mc:Choice>
          <mc:Fallback xmlns="">
            <p:pic>
              <p:nvPicPr>
                <p:cNvPr id="37" name="Ink 36">
                  <a:extLst>
                    <a:ext uri="{FF2B5EF4-FFF2-40B4-BE49-F238E27FC236}">
                      <a16:creationId xmlns:a16="http://schemas.microsoft.com/office/drawing/2014/main" id="{3113A545-515F-58AE-1C6A-DEA90FE22617}"/>
                    </a:ext>
                  </a:extLst>
                </p:cNvPr>
                <p:cNvPicPr/>
                <p:nvPr/>
              </p:nvPicPr>
              <p:blipFill>
                <a:blip r:embed="rId58"/>
                <a:stretch>
                  <a:fillRect/>
                </a:stretch>
              </p:blipFill>
              <p:spPr>
                <a:xfrm>
                  <a:off x="9724226" y="3791195"/>
                  <a:ext cx="211680" cy="284760"/>
                </a:xfrm>
                <a:prstGeom prst="rect">
                  <a:avLst/>
                </a:prstGeom>
              </p:spPr>
            </p:pic>
          </mc:Fallback>
        </mc:AlternateContent>
      </p:grpSp>
      <p:grpSp>
        <p:nvGrpSpPr>
          <p:cNvPr id="41" name="Group 40">
            <a:extLst>
              <a:ext uri="{FF2B5EF4-FFF2-40B4-BE49-F238E27FC236}">
                <a16:creationId xmlns:a16="http://schemas.microsoft.com/office/drawing/2014/main" id="{305C13E6-B026-23F9-0944-D628D3AE62C3}"/>
              </a:ext>
            </a:extLst>
          </p:cNvPr>
          <p:cNvGrpSpPr/>
          <p:nvPr/>
        </p:nvGrpSpPr>
        <p:grpSpPr>
          <a:xfrm>
            <a:off x="3936506" y="4407515"/>
            <a:ext cx="728280" cy="401400"/>
            <a:chOff x="3936506" y="4407515"/>
            <a:chExt cx="728280" cy="401400"/>
          </a:xfrm>
        </p:grpSpPr>
        <mc:AlternateContent xmlns:mc="http://schemas.openxmlformats.org/markup-compatibility/2006" xmlns:p14="http://schemas.microsoft.com/office/powerpoint/2010/main">
          <mc:Choice Requires="p14">
            <p:contentPart p14:bwMode="auto" r:id="rId59">
              <p14:nvContentPartPr>
                <p14:cNvPr id="39" name="Ink 38">
                  <a:extLst>
                    <a:ext uri="{FF2B5EF4-FFF2-40B4-BE49-F238E27FC236}">
                      <a16:creationId xmlns:a16="http://schemas.microsoft.com/office/drawing/2014/main" id="{ED0D5938-58CD-154D-B77C-8233421797A6}"/>
                    </a:ext>
                  </a:extLst>
                </p14:cNvPr>
                <p14:cNvContentPartPr/>
                <p14:nvPr/>
              </p14:nvContentPartPr>
              <p14:xfrm>
                <a:off x="3936506" y="4407515"/>
                <a:ext cx="138600" cy="359640"/>
              </p14:xfrm>
            </p:contentPart>
          </mc:Choice>
          <mc:Fallback xmlns="">
            <p:pic>
              <p:nvPicPr>
                <p:cNvPr id="39" name="Ink 38">
                  <a:extLst>
                    <a:ext uri="{FF2B5EF4-FFF2-40B4-BE49-F238E27FC236}">
                      <a16:creationId xmlns:a16="http://schemas.microsoft.com/office/drawing/2014/main" id="{ED0D5938-58CD-154D-B77C-8233421797A6}"/>
                    </a:ext>
                  </a:extLst>
                </p:cNvPr>
                <p:cNvPicPr/>
                <p:nvPr/>
              </p:nvPicPr>
              <p:blipFill>
                <a:blip r:embed="rId60"/>
                <a:stretch>
                  <a:fillRect/>
                </a:stretch>
              </p:blipFill>
              <p:spPr>
                <a:xfrm>
                  <a:off x="3927866" y="4398875"/>
                  <a:ext cx="156240" cy="37728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0" name="Ink 39">
                  <a:extLst>
                    <a:ext uri="{FF2B5EF4-FFF2-40B4-BE49-F238E27FC236}">
                      <a16:creationId xmlns:a16="http://schemas.microsoft.com/office/drawing/2014/main" id="{0ABCD5B0-62E5-0AD8-0DA0-8A92AB962ED3}"/>
                    </a:ext>
                  </a:extLst>
                </p14:cNvPr>
                <p14:cNvContentPartPr/>
                <p14:nvPr/>
              </p14:nvContentPartPr>
              <p14:xfrm>
                <a:off x="4257626" y="4461155"/>
                <a:ext cx="407160" cy="347760"/>
              </p14:xfrm>
            </p:contentPart>
          </mc:Choice>
          <mc:Fallback xmlns="">
            <p:pic>
              <p:nvPicPr>
                <p:cNvPr id="40" name="Ink 39">
                  <a:extLst>
                    <a:ext uri="{FF2B5EF4-FFF2-40B4-BE49-F238E27FC236}">
                      <a16:creationId xmlns:a16="http://schemas.microsoft.com/office/drawing/2014/main" id="{0ABCD5B0-62E5-0AD8-0DA0-8A92AB962ED3}"/>
                    </a:ext>
                  </a:extLst>
                </p:cNvPr>
                <p:cNvPicPr/>
                <p:nvPr/>
              </p:nvPicPr>
              <p:blipFill>
                <a:blip r:embed="rId62"/>
                <a:stretch>
                  <a:fillRect/>
                </a:stretch>
              </p:blipFill>
              <p:spPr>
                <a:xfrm>
                  <a:off x="4248986" y="4452515"/>
                  <a:ext cx="424800" cy="365400"/>
                </a:xfrm>
                <a:prstGeom prst="rect">
                  <a:avLst/>
                </a:prstGeom>
              </p:spPr>
            </p:pic>
          </mc:Fallback>
        </mc:AlternateContent>
      </p:grpSp>
      <p:grpSp>
        <p:nvGrpSpPr>
          <p:cNvPr id="50" name="Group 49">
            <a:extLst>
              <a:ext uri="{FF2B5EF4-FFF2-40B4-BE49-F238E27FC236}">
                <a16:creationId xmlns:a16="http://schemas.microsoft.com/office/drawing/2014/main" id="{68B0391E-99D8-2E15-874E-16F8ACE233BC}"/>
              </a:ext>
            </a:extLst>
          </p:cNvPr>
          <p:cNvGrpSpPr/>
          <p:nvPr/>
        </p:nvGrpSpPr>
        <p:grpSpPr>
          <a:xfrm>
            <a:off x="6679346" y="5272235"/>
            <a:ext cx="1330560" cy="325800"/>
            <a:chOff x="6679346" y="5272235"/>
            <a:chExt cx="1330560" cy="325800"/>
          </a:xfrm>
        </p:grpSpPr>
        <mc:AlternateContent xmlns:mc="http://schemas.openxmlformats.org/markup-compatibility/2006" xmlns:p14="http://schemas.microsoft.com/office/powerpoint/2010/main">
          <mc:Choice Requires="p14">
            <p:contentPart p14:bwMode="auto" r:id="rId63">
              <p14:nvContentPartPr>
                <p14:cNvPr id="42" name="Ink 41">
                  <a:extLst>
                    <a:ext uri="{FF2B5EF4-FFF2-40B4-BE49-F238E27FC236}">
                      <a16:creationId xmlns:a16="http://schemas.microsoft.com/office/drawing/2014/main" id="{6DBD9329-2E02-81CE-B0D2-045746768DCC}"/>
                    </a:ext>
                  </a:extLst>
                </p14:cNvPr>
                <p14:cNvContentPartPr/>
                <p14:nvPr/>
              </p14:nvContentPartPr>
              <p14:xfrm>
                <a:off x="6679346" y="5356475"/>
                <a:ext cx="218160" cy="241560"/>
              </p14:xfrm>
            </p:contentPart>
          </mc:Choice>
          <mc:Fallback xmlns="">
            <p:pic>
              <p:nvPicPr>
                <p:cNvPr id="42" name="Ink 41">
                  <a:extLst>
                    <a:ext uri="{FF2B5EF4-FFF2-40B4-BE49-F238E27FC236}">
                      <a16:creationId xmlns:a16="http://schemas.microsoft.com/office/drawing/2014/main" id="{6DBD9329-2E02-81CE-B0D2-045746768DCC}"/>
                    </a:ext>
                  </a:extLst>
                </p:cNvPr>
                <p:cNvPicPr/>
                <p:nvPr/>
              </p:nvPicPr>
              <p:blipFill>
                <a:blip r:embed="rId64"/>
                <a:stretch>
                  <a:fillRect/>
                </a:stretch>
              </p:blipFill>
              <p:spPr>
                <a:xfrm>
                  <a:off x="6670706" y="5347475"/>
                  <a:ext cx="235800" cy="2592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3" name="Ink 42">
                  <a:extLst>
                    <a:ext uri="{FF2B5EF4-FFF2-40B4-BE49-F238E27FC236}">
                      <a16:creationId xmlns:a16="http://schemas.microsoft.com/office/drawing/2014/main" id="{5DE5D7DB-1B06-6700-89CE-4F684B517B1D}"/>
                    </a:ext>
                  </a:extLst>
                </p14:cNvPr>
                <p14:cNvContentPartPr/>
                <p14:nvPr/>
              </p14:nvContentPartPr>
              <p14:xfrm>
                <a:off x="6710306" y="5405795"/>
                <a:ext cx="256320" cy="83520"/>
              </p14:xfrm>
            </p:contentPart>
          </mc:Choice>
          <mc:Fallback xmlns="">
            <p:pic>
              <p:nvPicPr>
                <p:cNvPr id="43" name="Ink 42">
                  <a:extLst>
                    <a:ext uri="{FF2B5EF4-FFF2-40B4-BE49-F238E27FC236}">
                      <a16:creationId xmlns:a16="http://schemas.microsoft.com/office/drawing/2014/main" id="{5DE5D7DB-1B06-6700-89CE-4F684B517B1D}"/>
                    </a:ext>
                  </a:extLst>
                </p:cNvPr>
                <p:cNvPicPr/>
                <p:nvPr/>
              </p:nvPicPr>
              <p:blipFill>
                <a:blip r:embed="rId66"/>
                <a:stretch>
                  <a:fillRect/>
                </a:stretch>
              </p:blipFill>
              <p:spPr>
                <a:xfrm>
                  <a:off x="6701666" y="5396795"/>
                  <a:ext cx="27396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4" name="Ink 43">
                  <a:extLst>
                    <a:ext uri="{FF2B5EF4-FFF2-40B4-BE49-F238E27FC236}">
                      <a16:creationId xmlns:a16="http://schemas.microsoft.com/office/drawing/2014/main" id="{15AB585B-CF05-1D4A-BF8E-1B8A8627ED75}"/>
                    </a:ext>
                  </a:extLst>
                </p14:cNvPr>
                <p14:cNvContentPartPr/>
                <p14:nvPr/>
              </p14:nvContentPartPr>
              <p14:xfrm>
                <a:off x="6724346" y="5293475"/>
                <a:ext cx="324720" cy="61200"/>
              </p14:xfrm>
            </p:contentPart>
          </mc:Choice>
          <mc:Fallback xmlns="">
            <p:pic>
              <p:nvPicPr>
                <p:cNvPr id="44" name="Ink 43">
                  <a:extLst>
                    <a:ext uri="{FF2B5EF4-FFF2-40B4-BE49-F238E27FC236}">
                      <a16:creationId xmlns:a16="http://schemas.microsoft.com/office/drawing/2014/main" id="{15AB585B-CF05-1D4A-BF8E-1B8A8627ED75}"/>
                    </a:ext>
                  </a:extLst>
                </p:cNvPr>
                <p:cNvPicPr/>
                <p:nvPr/>
              </p:nvPicPr>
              <p:blipFill>
                <a:blip r:embed="rId68"/>
                <a:stretch>
                  <a:fillRect/>
                </a:stretch>
              </p:blipFill>
              <p:spPr>
                <a:xfrm>
                  <a:off x="6715706" y="5284835"/>
                  <a:ext cx="34236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5" name="Ink 44">
                  <a:extLst>
                    <a:ext uri="{FF2B5EF4-FFF2-40B4-BE49-F238E27FC236}">
                      <a16:creationId xmlns:a16="http://schemas.microsoft.com/office/drawing/2014/main" id="{E5D9585B-8B32-E6EE-83B5-3809B8C0C891}"/>
                    </a:ext>
                  </a:extLst>
                </p14:cNvPr>
                <p14:cNvContentPartPr/>
                <p14:nvPr/>
              </p14:nvContentPartPr>
              <p14:xfrm>
                <a:off x="7175426" y="5289875"/>
                <a:ext cx="311400" cy="194040"/>
              </p14:xfrm>
            </p:contentPart>
          </mc:Choice>
          <mc:Fallback xmlns="">
            <p:pic>
              <p:nvPicPr>
                <p:cNvPr id="45" name="Ink 44">
                  <a:extLst>
                    <a:ext uri="{FF2B5EF4-FFF2-40B4-BE49-F238E27FC236}">
                      <a16:creationId xmlns:a16="http://schemas.microsoft.com/office/drawing/2014/main" id="{E5D9585B-8B32-E6EE-83B5-3809B8C0C891}"/>
                    </a:ext>
                  </a:extLst>
                </p:cNvPr>
                <p:cNvPicPr/>
                <p:nvPr/>
              </p:nvPicPr>
              <p:blipFill>
                <a:blip r:embed="rId70"/>
                <a:stretch>
                  <a:fillRect/>
                </a:stretch>
              </p:blipFill>
              <p:spPr>
                <a:xfrm>
                  <a:off x="7166786" y="5281235"/>
                  <a:ext cx="32904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6" name="Ink 45">
                  <a:extLst>
                    <a:ext uri="{FF2B5EF4-FFF2-40B4-BE49-F238E27FC236}">
                      <a16:creationId xmlns:a16="http://schemas.microsoft.com/office/drawing/2014/main" id="{1F598ED3-EE05-0C0C-7B0B-601181A77DEE}"/>
                    </a:ext>
                  </a:extLst>
                </p14:cNvPr>
                <p14:cNvContentPartPr/>
                <p14:nvPr/>
              </p14:nvContentPartPr>
              <p14:xfrm>
                <a:off x="7198826" y="5470595"/>
                <a:ext cx="299160" cy="35640"/>
              </p14:xfrm>
            </p:contentPart>
          </mc:Choice>
          <mc:Fallback xmlns="">
            <p:pic>
              <p:nvPicPr>
                <p:cNvPr id="46" name="Ink 45">
                  <a:extLst>
                    <a:ext uri="{FF2B5EF4-FFF2-40B4-BE49-F238E27FC236}">
                      <a16:creationId xmlns:a16="http://schemas.microsoft.com/office/drawing/2014/main" id="{1F598ED3-EE05-0C0C-7B0B-601181A77DEE}"/>
                    </a:ext>
                  </a:extLst>
                </p:cNvPr>
                <p:cNvPicPr/>
                <p:nvPr/>
              </p:nvPicPr>
              <p:blipFill>
                <a:blip r:embed="rId72"/>
                <a:stretch>
                  <a:fillRect/>
                </a:stretch>
              </p:blipFill>
              <p:spPr>
                <a:xfrm>
                  <a:off x="7189826" y="5461955"/>
                  <a:ext cx="31680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7" name="Ink 46">
                  <a:extLst>
                    <a:ext uri="{FF2B5EF4-FFF2-40B4-BE49-F238E27FC236}">
                      <a16:creationId xmlns:a16="http://schemas.microsoft.com/office/drawing/2014/main" id="{76127C21-97D5-AC07-0419-1162009238CE}"/>
                    </a:ext>
                  </a:extLst>
                </p14:cNvPr>
                <p14:cNvContentPartPr/>
                <p14:nvPr/>
              </p14:nvContentPartPr>
              <p14:xfrm>
                <a:off x="7812266" y="5312915"/>
                <a:ext cx="25560" cy="208800"/>
              </p14:xfrm>
            </p:contentPart>
          </mc:Choice>
          <mc:Fallback xmlns="">
            <p:pic>
              <p:nvPicPr>
                <p:cNvPr id="47" name="Ink 46">
                  <a:extLst>
                    <a:ext uri="{FF2B5EF4-FFF2-40B4-BE49-F238E27FC236}">
                      <a16:creationId xmlns:a16="http://schemas.microsoft.com/office/drawing/2014/main" id="{76127C21-97D5-AC07-0419-1162009238CE}"/>
                    </a:ext>
                  </a:extLst>
                </p:cNvPr>
                <p:cNvPicPr/>
                <p:nvPr/>
              </p:nvPicPr>
              <p:blipFill>
                <a:blip r:embed="rId74"/>
                <a:stretch>
                  <a:fillRect/>
                </a:stretch>
              </p:blipFill>
              <p:spPr>
                <a:xfrm>
                  <a:off x="7803626" y="5303915"/>
                  <a:ext cx="4320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8" name="Ink 47">
                  <a:extLst>
                    <a:ext uri="{FF2B5EF4-FFF2-40B4-BE49-F238E27FC236}">
                      <a16:creationId xmlns:a16="http://schemas.microsoft.com/office/drawing/2014/main" id="{1AFEDCB6-D374-3ACF-D45A-150C488503A7}"/>
                    </a:ext>
                  </a:extLst>
                </p14:cNvPr>
                <p14:cNvContentPartPr/>
                <p14:nvPr/>
              </p14:nvContentPartPr>
              <p14:xfrm>
                <a:off x="7661066" y="5272235"/>
                <a:ext cx="348840" cy="43920"/>
              </p14:xfrm>
            </p:contentPart>
          </mc:Choice>
          <mc:Fallback xmlns="">
            <p:pic>
              <p:nvPicPr>
                <p:cNvPr id="48" name="Ink 47">
                  <a:extLst>
                    <a:ext uri="{FF2B5EF4-FFF2-40B4-BE49-F238E27FC236}">
                      <a16:creationId xmlns:a16="http://schemas.microsoft.com/office/drawing/2014/main" id="{1AFEDCB6-D374-3ACF-D45A-150C488503A7}"/>
                    </a:ext>
                  </a:extLst>
                </p:cNvPr>
                <p:cNvPicPr/>
                <p:nvPr/>
              </p:nvPicPr>
              <p:blipFill>
                <a:blip r:embed="rId76"/>
                <a:stretch>
                  <a:fillRect/>
                </a:stretch>
              </p:blipFill>
              <p:spPr>
                <a:xfrm>
                  <a:off x="7652426" y="5263595"/>
                  <a:ext cx="36648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9" name="Ink 48">
                  <a:extLst>
                    <a:ext uri="{FF2B5EF4-FFF2-40B4-BE49-F238E27FC236}">
                      <a16:creationId xmlns:a16="http://schemas.microsoft.com/office/drawing/2014/main" id="{29CB261D-61FA-3C5B-1627-2585CF0FE9CA}"/>
                    </a:ext>
                  </a:extLst>
                </p14:cNvPr>
                <p14:cNvContentPartPr/>
                <p14:nvPr/>
              </p14:nvContentPartPr>
              <p14:xfrm>
                <a:off x="7657106" y="5509475"/>
                <a:ext cx="345600" cy="47520"/>
              </p14:xfrm>
            </p:contentPart>
          </mc:Choice>
          <mc:Fallback xmlns="">
            <p:pic>
              <p:nvPicPr>
                <p:cNvPr id="49" name="Ink 48">
                  <a:extLst>
                    <a:ext uri="{FF2B5EF4-FFF2-40B4-BE49-F238E27FC236}">
                      <a16:creationId xmlns:a16="http://schemas.microsoft.com/office/drawing/2014/main" id="{29CB261D-61FA-3C5B-1627-2585CF0FE9CA}"/>
                    </a:ext>
                  </a:extLst>
                </p:cNvPr>
                <p:cNvPicPr/>
                <p:nvPr/>
              </p:nvPicPr>
              <p:blipFill>
                <a:blip r:embed="rId78"/>
                <a:stretch>
                  <a:fillRect/>
                </a:stretch>
              </p:blipFill>
              <p:spPr>
                <a:xfrm>
                  <a:off x="7648106" y="5500835"/>
                  <a:ext cx="363240" cy="65160"/>
                </a:xfrm>
                <a:prstGeom prst="rect">
                  <a:avLst/>
                </a:prstGeom>
              </p:spPr>
            </p:pic>
          </mc:Fallback>
        </mc:AlternateContent>
      </p:grpSp>
      <p:grpSp>
        <p:nvGrpSpPr>
          <p:cNvPr id="56" name="Group 55">
            <a:extLst>
              <a:ext uri="{FF2B5EF4-FFF2-40B4-BE49-F238E27FC236}">
                <a16:creationId xmlns:a16="http://schemas.microsoft.com/office/drawing/2014/main" id="{D3E62C32-F77B-07E0-E2F5-0A633C12E1BA}"/>
              </a:ext>
            </a:extLst>
          </p:cNvPr>
          <p:cNvGrpSpPr/>
          <p:nvPr/>
        </p:nvGrpSpPr>
        <p:grpSpPr>
          <a:xfrm>
            <a:off x="6770066" y="6030395"/>
            <a:ext cx="1240200" cy="357120"/>
            <a:chOff x="6770066" y="6030395"/>
            <a:chExt cx="1240200" cy="357120"/>
          </a:xfrm>
        </p:grpSpPr>
        <mc:AlternateContent xmlns:mc="http://schemas.openxmlformats.org/markup-compatibility/2006" xmlns:p14="http://schemas.microsoft.com/office/powerpoint/2010/main">
          <mc:Choice Requires="p14">
            <p:contentPart p14:bwMode="auto" r:id="rId79">
              <p14:nvContentPartPr>
                <p14:cNvPr id="51" name="Ink 50">
                  <a:extLst>
                    <a:ext uri="{FF2B5EF4-FFF2-40B4-BE49-F238E27FC236}">
                      <a16:creationId xmlns:a16="http://schemas.microsoft.com/office/drawing/2014/main" id="{32FCA623-5EDA-4373-F76D-B2DCEE9C7D53}"/>
                    </a:ext>
                  </a:extLst>
                </p14:cNvPr>
                <p14:cNvContentPartPr/>
                <p14:nvPr/>
              </p14:nvContentPartPr>
              <p14:xfrm>
                <a:off x="6770066" y="6030395"/>
                <a:ext cx="225360" cy="357120"/>
              </p14:xfrm>
            </p:contentPart>
          </mc:Choice>
          <mc:Fallback xmlns="">
            <p:pic>
              <p:nvPicPr>
                <p:cNvPr id="51" name="Ink 50">
                  <a:extLst>
                    <a:ext uri="{FF2B5EF4-FFF2-40B4-BE49-F238E27FC236}">
                      <a16:creationId xmlns:a16="http://schemas.microsoft.com/office/drawing/2014/main" id="{32FCA623-5EDA-4373-F76D-B2DCEE9C7D53}"/>
                    </a:ext>
                  </a:extLst>
                </p:cNvPr>
                <p:cNvPicPr/>
                <p:nvPr/>
              </p:nvPicPr>
              <p:blipFill>
                <a:blip r:embed="rId80"/>
                <a:stretch>
                  <a:fillRect/>
                </a:stretch>
              </p:blipFill>
              <p:spPr>
                <a:xfrm>
                  <a:off x="6761066" y="6021395"/>
                  <a:ext cx="243000" cy="37476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2" name="Ink 51">
                  <a:extLst>
                    <a:ext uri="{FF2B5EF4-FFF2-40B4-BE49-F238E27FC236}">
                      <a16:creationId xmlns:a16="http://schemas.microsoft.com/office/drawing/2014/main" id="{880191DC-710B-0771-2742-AAC20D7F17C2}"/>
                    </a:ext>
                  </a:extLst>
                </p14:cNvPr>
                <p14:cNvContentPartPr/>
                <p14:nvPr/>
              </p14:nvContentPartPr>
              <p14:xfrm>
                <a:off x="7221146" y="6073595"/>
                <a:ext cx="173520" cy="296640"/>
              </p14:xfrm>
            </p:contentPart>
          </mc:Choice>
          <mc:Fallback xmlns="">
            <p:pic>
              <p:nvPicPr>
                <p:cNvPr id="52" name="Ink 51">
                  <a:extLst>
                    <a:ext uri="{FF2B5EF4-FFF2-40B4-BE49-F238E27FC236}">
                      <a16:creationId xmlns:a16="http://schemas.microsoft.com/office/drawing/2014/main" id="{880191DC-710B-0771-2742-AAC20D7F17C2}"/>
                    </a:ext>
                  </a:extLst>
                </p:cNvPr>
                <p:cNvPicPr/>
                <p:nvPr/>
              </p:nvPicPr>
              <p:blipFill>
                <a:blip r:embed="rId82"/>
                <a:stretch>
                  <a:fillRect/>
                </a:stretch>
              </p:blipFill>
              <p:spPr>
                <a:xfrm>
                  <a:off x="7212506" y="6064955"/>
                  <a:ext cx="191160" cy="31428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3" name="Ink 52">
                  <a:extLst>
                    <a:ext uri="{FF2B5EF4-FFF2-40B4-BE49-F238E27FC236}">
                      <a16:creationId xmlns:a16="http://schemas.microsoft.com/office/drawing/2014/main" id="{CD6CEBE7-F4DB-5707-30F6-1844C0109B40}"/>
                    </a:ext>
                  </a:extLst>
                </p14:cNvPr>
                <p14:cNvContentPartPr/>
                <p14:nvPr/>
              </p14:nvContentPartPr>
              <p14:xfrm>
                <a:off x="7806506" y="6121475"/>
                <a:ext cx="16920" cy="173880"/>
              </p14:xfrm>
            </p:contentPart>
          </mc:Choice>
          <mc:Fallback xmlns="">
            <p:pic>
              <p:nvPicPr>
                <p:cNvPr id="53" name="Ink 52">
                  <a:extLst>
                    <a:ext uri="{FF2B5EF4-FFF2-40B4-BE49-F238E27FC236}">
                      <a16:creationId xmlns:a16="http://schemas.microsoft.com/office/drawing/2014/main" id="{CD6CEBE7-F4DB-5707-30F6-1844C0109B40}"/>
                    </a:ext>
                  </a:extLst>
                </p:cNvPr>
                <p:cNvPicPr/>
                <p:nvPr/>
              </p:nvPicPr>
              <p:blipFill>
                <a:blip r:embed="rId84"/>
                <a:stretch>
                  <a:fillRect/>
                </a:stretch>
              </p:blipFill>
              <p:spPr>
                <a:xfrm>
                  <a:off x="7797866" y="6112835"/>
                  <a:ext cx="3456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4" name="Ink 53">
                  <a:extLst>
                    <a:ext uri="{FF2B5EF4-FFF2-40B4-BE49-F238E27FC236}">
                      <a16:creationId xmlns:a16="http://schemas.microsoft.com/office/drawing/2014/main" id="{2474B734-B21A-3633-4723-3A502E8F7FA2}"/>
                    </a:ext>
                  </a:extLst>
                </p14:cNvPr>
                <p14:cNvContentPartPr/>
                <p14:nvPr/>
              </p14:nvContentPartPr>
              <p14:xfrm>
                <a:off x="7667186" y="6093035"/>
                <a:ext cx="315000" cy="57240"/>
              </p14:xfrm>
            </p:contentPart>
          </mc:Choice>
          <mc:Fallback xmlns="">
            <p:pic>
              <p:nvPicPr>
                <p:cNvPr id="54" name="Ink 53">
                  <a:extLst>
                    <a:ext uri="{FF2B5EF4-FFF2-40B4-BE49-F238E27FC236}">
                      <a16:creationId xmlns:a16="http://schemas.microsoft.com/office/drawing/2014/main" id="{2474B734-B21A-3633-4723-3A502E8F7FA2}"/>
                    </a:ext>
                  </a:extLst>
                </p:cNvPr>
                <p:cNvPicPr/>
                <p:nvPr/>
              </p:nvPicPr>
              <p:blipFill>
                <a:blip r:embed="rId86"/>
                <a:stretch>
                  <a:fillRect/>
                </a:stretch>
              </p:blipFill>
              <p:spPr>
                <a:xfrm>
                  <a:off x="7658546" y="6084395"/>
                  <a:ext cx="33264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5" name="Ink 54">
                  <a:extLst>
                    <a:ext uri="{FF2B5EF4-FFF2-40B4-BE49-F238E27FC236}">
                      <a16:creationId xmlns:a16="http://schemas.microsoft.com/office/drawing/2014/main" id="{37B14C87-5232-1C0F-C304-A0086FE76DD3}"/>
                    </a:ext>
                  </a:extLst>
                </p14:cNvPr>
                <p14:cNvContentPartPr/>
                <p14:nvPr/>
              </p14:nvContentPartPr>
              <p14:xfrm>
                <a:off x="7584386" y="6344315"/>
                <a:ext cx="425880" cy="29880"/>
              </p14:xfrm>
            </p:contentPart>
          </mc:Choice>
          <mc:Fallback xmlns="">
            <p:pic>
              <p:nvPicPr>
                <p:cNvPr id="55" name="Ink 54">
                  <a:extLst>
                    <a:ext uri="{FF2B5EF4-FFF2-40B4-BE49-F238E27FC236}">
                      <a16:creationId xmlns:a16="http://schemas.microsoft.com/office/drawing/2014/main" id="{37B14C87-5232-1C0F-C304-A0086FE76DD3}"/>
                    </a:ext>
                  </a:extLst>
                </p:cNvPr>
                <p:cNvPicPr/>
                <p:nvPr/>
              </p:nvPicPr>
              <p:blipFill>
                <a:blip r:embed="rId88"/>
                <a:stretch>
                  <a:fillRect/>
                </a:stretch>
              </p:blipFill>
              <p:spPr>
                <a:xfrm>
                  <a:off x="7575386" y="6335315"/>
                  <a:ext cx="443520" cy="47520"/>
                </a:xfrm>
                <a:prstGeom prst="rect">
                  <a:avLst/>
                </a:prstGeom>
              </p:spPr>
            </p:pic>
          </mc:Fallback>
        </mc:AlternateContent>
      </p:grpSp>
    </p:spTree>
    <p:extLst>
      <p:ext uri="{BB962C8B-B14F-4D97-AF65-F5344CB8AC3E}">
        <p14:creationId xmlns:p14="http://schemas.microsoft.com/office/powerpoint/2010/main" val="30288067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D66CEB7-7CA9-4DA6-94F0-BBE675F0EDD2}"/>
              </a:ext>
            </a:extLst>
          </p:cNvPr>
          <p:cNvPicPr>
            <a:picLocks noChangeAspect="1"/>
          </p:cNvPicPr>
          <p:nvPr/>
        </p:nvPicPr>
        <p:blipFill>
          <a:blip r:embed="rId2"/>
          <a:stretch>
            <a:fillRect/>
          </a:stretch>
        </p:blipFill>
        <p:spPr>
          <a:xfrm>
            <a:off x="289702" y="214037"/>
            <a:ext cx="11612596" cy="1867161"/>
          </a:xfrm>
          <a:prstGeom prst="rect">
            <a:avLst/>
          </a:prstGeom>
        </p:spPr>
      </p:pic>
      <mc:AlternateContent xmlns:mc="http://schemas.openxmlformats.org/markup-compatibility/2006" xmlns:a14="http://schemas.microsoft.com/office/drawing/2010/main">
        <mc:Choice Requires="a14">
          <p:sp>
            <p:nvSpPr>
              <p:cNvPr id="4" name="Object 3">
                <a:extLst>
                  <a:ext uri="{FF2B5EF4-FFF2-40B4-BE49-F238E27FC236}">
                    <a16:creationId xmlns:a16="http://schemas.microsoft.com/office/drawing/2014/main" id="{DE2E8AD1-1604-4207-A063-18C390BC2EFF}"/>
                  </a:ext>
                </a:extLst>
              </p:cNvPr>
              <p:cNvSpPr txBox="1"/>
              <p:nvPr/>
            </p:nvSpPr>
            <p:spPr>
              <a:xfrm>
                <a:off x="3528482" y="2224213"/>
                <a:ext cx="6047780" cy="3029431"/>
              </a:xfrm>
              <a:prstGeom prst="rect">
                <a:avLst/>
              </a:prstGeom>
            </p:spPr>
            <p:txBody>
              <a:bodyPr>
                <a:noAutofit/>
              </a:bodyPr>
              <a:lstStyle/>
              <a:p>
                <a:pPr/>
                <a14:m>
                  <m:oMathPara xmlns:m="http://schemas.openxmlformats.org/officeDocument/2006/math">
                    <m:oMathParaPr>
                      <m:jc m:val="left"/>
                    </m:oMathParaPr>
                    <m:oMath xmlns:m="http://schemas.openxmlformats.org/officeDocument/2006/math">
                      <m:r>
                        <a:rPr lang="en-US" sz="4000" i="1" smtClean="0">
                          <a:solidFill>
                            <a:srgbClr val="000000"/>
                          </a:solidFill>
                          <a:latin typeface="Cambria Math" panose="02040503050406030204" pitchFamily="18" charset="0"/>
                        </a:rPr>
                        <m:t>𝐴</m:t>
                      </m:r>
                      <m:r>
                        <a:rPr lang="en-US" sz="4000" i="1" smtClean="0">
                          <a:solidFill>
                            <a:srgbClr val="000000"/>
                          </a:solidFill>
                          <a:latin typeface="Cambria Math" panose="02040503050406030204" pitchFamily="18" charset="0"/>
                        </a:rPr>
                        <m:t>~</m:t>
                      </m:r>
                      <m:r>
                        <a:rPr lang="en-US" sz="4000" i="1" smtClean="0">
                          <a:solidFill>
                            <a:srgbClr val="000000"/>
                          </a:solidFill>
                          <a:latin typeface="Cambria Math" panose="02040503050406030204" pitchFamily="18" charset="0"/>
                        </a:rPr>
                        <m:t>𝑁</m:t>
                      </m:r>
                      <m:d>
                        <m:dPr>
                          <m:ctrlPr>
                            <a:rPr lang="en-US" sz="4000" i="1">
                              <a:solidFill>
                                <a:srgbClr val="000000"/>
                              </a:solidFill>
                              <a:latin typeface="Cambria Math" panose="02040503050406030204" pitchFamily="18" charset="0"/>
                            </a:rPr>
                          </m:ctrlPr>
                        </m:dPr>
                        <m:e>
                          <m:r>
                            <a:rPr lang="en-US" sz="4000" i="1">
                              <a:solidFill>
                                <a:srgbClr val="000000"/>
                              </a:solidFill>
                              <a:latin typeface="Cambria Math" panose="02040503050406030204" pitchFamily="18" charset="0"/>
                            </a:rPr>
                            <m:t>0.60,0.04</m:t>
                          </m:r>
                        </m:e>
                      </m:d>
                      <m:r>
                        <a:rPr lang="en-US" sz="4000" b="0" i="1" smtClean="0">
                          <a:solidFill>
                            <a:srgbClr val="000000"/>
                          </a:solidFill>
                          <a:latin typeface="Cambria Math" panose="02040503050406030204" pitchFamily="18" charset="0"/>
                        </a:rPr>
                        <m:t> </m:t>
                      </m:r>
                    </m:oMath>
                  </m:oMathPara>
                </a14:m>
                <a:endParaRPr lang="en-US" sz="4000" b="0" dirty="0">
                  <a:solidFill>
                    <a:srgbClr val="000000"/>
                  </a:solidFill>
                </a:endParaRPr>
              </a:p>
              <a:p>
                <a:pPr/>
                <a14:m>
                  <m:oMathPara xmlns:m="http://schemas.openxmlformats.org/officeDocument/2006/math">
                    <m:oMathParaPr>
                      <m:jc m:val="left"/>
                    </m:oMathParaPr>
                    <m:oMath xmlns:m="http://schemas.openxmlformats.org/officeDocument/2006/math">
                      <m:r>
                        <a:rPr lang="en-US" sz="4000" i="1" smtClean="0">
                          <a:solidFill>
                            <a:srgbClr val="000000"/>
                          </a:solidFill>
                          <a:latin typeface="Cambria Math" panose="02040503050406030204" pitchFamily="18" charset="0"/>
                        </a:rPr>
                        <m:t>𝑃</m:t>
                      </m:r>
                      <m:d>
                        <m:dPr>
                          <m:ctrlPr>
                            <a:rPr lang="en-US" sz="4000" i="1">
                              <a:solidFill>
                                <a:srgbClr val="000000"/>
                              </a:solidFill>
                              <a:latin typeface="Cambria Math" panose="02040503050406030204" pitchFamily="18" charset="0"/>
                            </a:rPr>
                          </m:ctrlPr>
                        </m:dPr>
                        <m:e>
                          <m:r>
                            <a:rPr lang="en-US" sz="4000" i="1">
                              <a:solidFill>
                                <a:srgbClr val="000000"/>
                              </a:solidFill>
                              <a:latin typeface="Cambria Math" panose="02040503050406030204" pitchFamily="18" charset="0"/>
                            </a:rPr>
                            <m:t>𝐴</m:t>
                          </m:r>
                          <m:r>
                            <a:rPr lang="en-US" sz="4000" i="1">
                              <a:solidFill>
                                <a:srgbClr val="000000"/>
                              </a:solidFill>
                              <a:latin typeface="Cambria Math" panose="02040503050406030204" pitchFamily="18" charset="0"/>
                            </a:rPr>
                            <m:t>&lt;0.50</m:t>
                          </m:r>
                        </m:e>
                      </m:d>
                      <m:r>
                        <a:rPr lang="en-US" sz="4000" i="1">
                          <a:solidFill>
                            <a:srgbClr val="000000"/>
                          </a:solidFill>
                          <a:latin typeface="Cambria Math" panose="02040503050406030204" pitchFamily="18" charset="0"/>
                        </a:rPr>
                        <m:t>=0.0062</m:t>
                      </m:r>
                    </m:oMath>
                  </m:oMathPara>
                </a14:m>
                <a:endParaRPr lang="en-US" sz="4000" dirty="0"/>
              </a:p>
              <a:p>
                <a:endParaRPr lang="en-US" sz="4000" dirty="0"/>
              </a:p>
            </p:txBody>
          </p:sp>
        </mc:Choice>
        <mc:Fallback xmlns="">
          <p:sp>
            <p:nvSpPr>
              <p:cNvPr id="4" name="Object 3">
                <a:extLst>
                  <a:ext uri="{FF2B5EF4-FFF2-40B4-BE49-F238E27FC236}">
                    <a16:creationId xmlns:a16="http://schemas.microsoft.com/office/drawing/2014/main" id="{DE2E8AD1-1604-4207-A063-18C390BC2EFF}"/>
                  </a:ext>
                </a:extLst>
              </p:cNvPr>
              <p:cNvSpPr txBox="1">
                <a:spLocks noRot="1" noChangeAspect="1" noMove="1" noResize="1" noEditPoints="1" noAdjustHandles="1" noChangeArrowheads="1" noChangeShapeType="1" noTextEdit="1"/>
              </p:cNvSpPr>
              <p:nvPr/>
            </p:nvSpPr>
            <p:spPr>
              <a:xfrm>
                <a:off x="3528482" y="2224213"/>
                <a:ext cx="6047780" cy="3029431"/>
              </a:xfrm>
              <a:prstGeom prst="rect">
                <a:avLst/>
              </a:prstGeom>
              <a:blipFill>
                <a:blip r:embed="rId3"/>
                <a:stretch>
                  <a:fillRect/>
                </a:stretch>
              </a:blipFill>
            </p:spPr>
            <p:txBody>
              <a:bodyPr/>
              <a:lstStyle/>
              <a:p>
                <a:r>
                  <a:rPr lang="en-US">
                    <a:noFill/>
                  </a:rPr>
                  <a:t> </a:t>
                </a:r>
              </a:p>
            </p:txBody>
          </p:sp>
        </mc:Fallback>
      </mc:AlternateContent>
      <p:sp>
        <p:nvSpPr>
          <p:cNvPr id="5" name="Object 4">
            <a:extLst>
              <a:ext uri="{FF2B5EF4-FFF2-40B4-BE49-F238E27FC236}">
                <a16:creationId xmlns:a16="http://schemas.microsoft.com/office/drawing/2014/main" id="{C89A53D6-6760-4054-A8DA-17FD359A2207}"/>
              </a:ext>
            </a:extLst>
          </p:cNvPr>
          <p:cNvSpPr txBox="1"/>
          <p:nvPr/>
        </p:nvSpPr>
        <p:spPr>
          <a:xfrm>
            <a:off x="3336925" y="3003059"/>
            <a:ext cx="3720214" cy="634470"/>
          </a:xfrm>
          <a:prstGeom prst="rect">
            <a:avLst/>
          </a:prstGeom>
        </p:spPr>
        <p:txBody>
          <a:bodyPr>
            <a:normAutofit/>
          </a:bodyPr>
          <a:lstStyle/>
          <a:p>
            <a:endParaRPr lang="en-US" dirty="0"/>
          </a:p>
        </p:txBody>
      </p:sp>
    </p:spTree>
    <p:extLst>
      <p:ext uri="{BB962C8B-B14F-4D97-AF65-F5344CB8AC3E}">
        <p14:creationId xmlns:p14="http://schemas.microsoft.com/office/powerpoint/2010/main" val="27235686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4E63593-40B8-02A9-2D89-459B87D9205B}"/>
              </a:ext>
            </a:extLst>
          </p:cNvPr>
          <p:cNvPicPr>
            <a:picLocks noChangeAspect="1"/>
          </p:cNvPicPr>
          <p:nvPr/>
        </p:nvPicPr>
        <p:blipFill>
          <a:blip r:embed="rId2"/>
          <a:stretch>
            <a:fillRect/>
          </a:stretch>
        </p:blipFill>
        <p:spPr>
          <a:xfrm>
            <a:off x="1323975" y="133350"/>
            <a:ext cx="9544050" cy="6591300"/>
          </a:xfrm>
          <a:prstGeom prst="rect">
            <a:avLst/>
          </a:prstGeom>
        </p:spPr>
      </p:pic>
    </p:spTree>
    <p:extLst>
      <p:ext uri="{BB962C8B-B14F-4D97-AF65-F5344CB8AC3E}">
        <p14:creationId xmlns:p14="http://schemas.microsoft.com/office/powerpoint/2010/main" val="37919037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D01CF95-607A-5700-12FB-E87AB02B6364}"/>
              </a:ext>
            </a:extLst>
          </p:cNvPr>
          <p:cNvPicPr>
            <a:picLocks noChangeAspect="1"/>
          </p:cNvPicPr>
          <p:nvPr/>
        </p:nvPicPr>
        <p:blipFill>
          <a:blip r:embed="rId2"/>
          <a:stretch>
            <a:fillRect/>
          </a:stretch>
        </p:blipFill>
        <p:spPr>
          <a:xfrm>
            <a:off x="1349433" y="-19694"/>
            <a:ext cx="6564283" cy="1141912"/>
          </a:xfrm>
          <a:prstGeom prst="rect">
            <a:avLst/>
          </a:prstGeom>
        </p:spPr>
      </p:pic>
      <p:pic>
        <p:nvPicPr>
          <p:cNvPr id="5" name="Picture 4">
            <a:extLst>
              <a:ext uri="{FF2B5EF4-FFF2-40B4-BE49-F238E27FC236}">
                <a16:creationId xmlns:a16="http://schemas.microsoft.com/office/drawing/2014/main" id="{4094A27D-737F-2774-E7BC-F4E6B317F008}"/>
              </a:ext>
            </a:extLst>
          </p:cNvPr>
          <p:cNvPicPr>
            <a:picLocks noChangeAspect="1"/>
          </p:cNvPicPr>
          <p:nvPr/>
        </p:nvPicPr>
        <p:blipFill>
          <a:blip r:embed="rId3"/>
          <a:stretch>
            <a:fillRect/>
          </a:stretch>
        </p:blipFill>
        <p:spPr>
          <a:xfrm>
            <a:off x="1064029" y="1122218"/>
            <a:ext cx="7079439" cy="5619171"/>
          </a:xfrm>
          <a:prstGeom prst="rect">
            <a:avLst/>
          </a:prstGeom>
        </p:spPr>
      </p:pic>
    </p:spTree>
    <p:extLst>
      <p:ext uri="{BB962C8B-B14F-4D97-AF65-F5344CB8AC3E}">
        <p14:creationId xmlns:p14="http://schemas.microsoft.com/office/powerpoint/2010/main" val="6180957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A7BBFB3-48A4-0B81-BB9E-D932E2481A91}"/>
              </a:ext>
            </a:extLst>
          </p:cNvPr>
          <p:cNvPicPr>
            <a:picLocks noChangeAspect="1"/>
          </p:cNvPicPr>
          <p:nvPr/>
        </p:nvPicPr>
        <p:blipFill>
          <a:blip r:embed="rId2"/>
          <a:stretch>
            <a:fillRect/>
          </a:stretch>
        </p:blipFill>
        <p:spPr>
          <a:xfrm>
            <a:off x="417868" y="394767"/>
            <a:ext cx="11774131" cy="3459530"/>
          </a:xfrm>
          <a:prstGeom prst="rect">
            <a:avLst/>
          </a:prstGeom>
        </p:spPr>
      </p:pic>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593AFB45-2B3A-2734-2774-ED466836F86E}"/>
                  </a:ext>
                </a:extLst>
              </p14:cNvPr>
              <p14:cNvContentPartPr/>
              <p14:nvPr/>
            </p14:nvContentPartPr>
            <p14:xfrm>
              <a:off x="384447" y="1715171"/>
              <a:ext cx="529920" cy="532800"/>
            </p14:xfrm>
          </p:contentPart>
        </mc:Choice>
        <mc:Fallback xmlns="">
          <p:pic>
            <p:nvPicPr>
              <p:cNvPr id="2" name="Ink 1">
                <a:extLst>
                  <a:ext uri="{FF2B5EF4-FFF2-40B4-BE49-F238E27FC236}">
                    <a16:creationId xmlns:a16="http://schemas.microsoft.com/office/drawing/2014/main" id="{593AFB45-2B3A-2734-2774-ED466836F86E}"/>
                  </a:ext>
                </a:extLst>
              </p:cNvPr>
              <p:cNvPicPr/>
              <p:nvPr/>
            </p:nvPicPr>
            <p:blipFill>
              <a:blip r:embed="rId4"/>
              <a:stretch>
                <a:fillRect/>
              </a:stretch>
            </p:blipFill>
            <p:spPr>
              <a:xfrm>
                <a:off x="375807" y="1706171"/>
                <a:ext cx="547560" cy="5504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Ink 3">
                <a:extLst>
                  <a:ext uri="{FF2B5EF4-FFF2-40B4-BE49-F238E27FC236}">
                    <a16:creationId xmlns:a16="http://schemas.microsoft.com/office/drawing/2014/main" id="{704E1B6D-A2F3-E60E-0BCD-1DA7B7E25840}"/>
                  </a:ext>
                </a:extLst>
              </p14:cNvPr>
              <p14:cNvContentPartPr/>
              <p14:nvPr/>
            </p14:nvContentPartPr>
            <p14:xfrm>
              <a:off x="398847" y="3260291"/>
              <a:ext cx="399960" cy="588960"/>
            </p14:xfrm>
          </p:contentPart>
        </mc:Choice>
        <mc:Fallback xmlns="">
          <p:pic>
            <p:nvPicPr>
              <p:cNvPr id="4" name="Ink 3">
                <a:extLst>
                  <a:ext uri="{FF2B5EF4-FFF2-40B4-BE49-F238E27FC236}">
                    <a16:creationId xmlns:a16="http://schemas.microsoft.com/office/drawing/2014/main" id="{704E1B6D-A2F3-E60E-0BCD-1DA7B7E25840}"/>
                  </a:ext>
                </a:extLst>
              </p:cNvPr>
              <p:cNvPicPr/>
              <p:nvPr/>
            </p:nvPicPr>
            <p:blipFill>
              <a:blip r:embed="rId6"/>
              <a:stretch>
                <a:fillRect/>
              </a:stretch>
            </p:blipFill>
            <p:spPr>
              <a:xfrm>
                <a:off x="389847" y="3251291"/>
                <a:ext cx="417600" cy="606600"/>
              </a:xfrm>
              <a:prstGeom prst="rect">
                <a:avLst/>
              </a:prstGeom>
            </p:spPr>
          </p:pic>
        </mc:Fallback>
      </mc:AlternateContent>
    </p:spTree>
    <p:extLst>
      <p:ext uri="{BB962C8B-B14F-4D97-AF65-F5344CB8AC3E}">
        <p14:creationId xmlns:p14="http://schemas.microsoft.com/office/powerpoint/2010/main" val="18354193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365644C-C79D-40E8-AF8D-AC0B1D95EB72}"/>
              </a:ext>
            </a:extLst>
          </p:cNvPr>
          <p:cNvPicPr>
            <a:picLocks noChangeAspect="1"/>
          </p:cNvPicPr>
          <p:nvPr/>
        </p:nvPicPr>
        <p:blipFill>
          <a:blip r:embed="rId2"/>
          <a:stretch>
            <a:fillRect/>
          </a:stretch>
        </p:blipFill>
        <p:spPr>
          <a:xfrm>
            <a:off x="194080" y="104311"/>
            <a:ext cx="11422069" cy="3324689"/>
          </a:xfrm>
          <a:prstGeom prst="rect">
            <a:avLst/>
          </a:prstGeom>
        </p:spPr>
      </p:pic>
      <p:sp>
        <p:nvSpPr>
          <p:cNvPr id="4" name="TextBox 3">
            <a:extLst>
              <a:ext uri="{FF2B5EF4-FFF2-40B4-BE49-F238E27FC236}">
                <a16:creationId xmlns:a16="http://schemas.microsoft.com/office/drawing/2014/main" id="{21FDF555-0148-4BFB-83B8-0DE6B4627918}"/>
              </a:ext>
            </a:extLst>
          </p:cNvPr>
          <p:cNvSpPr txBox="1"/>
          <p:nvPr/>
        </p:nvSpPr>
        <p:spPr>
          <a:xfrm>
            <a:off x="2733361" y="3318933"/>
            <a:ext cx="9081487"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X = Number of underfilled bottles</a:t>
            </a:r>
          </a:p>
        </p:txBody>
      </p:sp>
      <mc:AlternateContent xmlns:mc="http://schemas.openxmlformats.org/markup-compatibility/2006" xmlns:a14="http://schemas.microsoft.com/office/drawing/2010/main">
        <mc:Choice Requires="a14">
          <p:sp>
            <p:nvSpPr>
              <p:cNvPr id="5" name="Object 4">
                <a:extLst>
                  <a:ext uri="{FF2B5EF4-FFF2-40B4-BE49-F238E27FC236}">
                    <a16:creationId xmlns:a16="http://schemas.microsoft.com/office/drawing/2014/main" id="{14280958-1AF1-4032-9248-882754C1D6FF}"/>
                  </a:ext>
                </a:extLst>
              </p:cNvPr>
              <p:cNvSpPr txBox="1"/>
              <p:nvPr/>
            </p:nvSpPr>
            <p:spPr>
              <a:xfrm>
                <a:off x="2819400" y="3779838"/>
                <a:ext cx="4354513" cy="636587"/>
              </a:xfrm>
              <a:prstGeom prst="rect">
                <a:avLst/>
              </a:prstGeom>
            </p:spPr>
            <p:txBody>
              <a:bodyPr>
                <a:noAutofit/>
              </a:bodyPr>
              <a:lstStyle/>
              <a:p>
                <a:pPr/>
                <a14:m>
                  <m:oMathPara xmlns:m="http://schemas.openxmlformats.org/officeDocument/2006/math">
                    <m:oMathParaPr>
                      <m:jc m:val="left"/>
                    </m:oMathParaPr>
                    <m:oMath xmlns:m="http://schemas.openxmlformats.org/officeDocument/2006/math">
                      <m:r>
                        <a:rPr lang="en-US" sz="3600" i="1">
                          <a:solidFill>
                            <a:srgbClr val="000000"/>
                          </a:solidFill>
                          <a:latin typeface="Cambria Math" panose="02040503050406030204" pitchFamily="18" charset="0"/>
                        </a:rPr>
                        <m:t>𝑋</m:t>
                      </m:r>
                      <m:r>
                        <a:rPr lang="en-US" sz="3600" i="1">
                          <a:solidFill>
                            <a:srgbClr val="000000"/>
                          </a:solidFill>
                          <a:latin typeface="Cambria Math" panose="02040503050406030204" pitchFamily="18" charset="0"/>
                        </a:rPr>
                        <m:t>~</m:t>
                      </m:r>
                      <m:r>
                        <a:rPr lang="en-US" sz="3600" i="1">
                          <a:solidFill>
                            <a:srgbClr val="000000"/>
                          </a:solidFill>
                          <a:latin typeface="Cambria Math" panose="02040503050406030204" pitchFamily="18" charset="0"/>
                        </a:rPr>
                        <m:t>𝐵𝑖𝑛𝑜𝑚𝑖𝑎𝑙</m:t>
                      </m:r>
                      <m:d>
                        <m:dPr>
                          <m:ctrlPr>
                            <a:rPr lang="en-US" sz="3600" i="1">
                              <a:solidFill>
                                <a:srgbClr val="000000"/>
                              </a:solidFill>
                              <a:latin typeface="Cambria Math" panose="02040503050406030204" pitchFamily="18" charset="0"/>
                            </a:rPr>
                          </m:ctrlPr>
                        </m:dPr>
                        <m:e>
                          <m:r>
                            <a:rPr lang="en-US" sz="3600" i="1">
                              <a:solidFill>
                                <a:srgbClr val="000000"/>
                              </a:solidFill>
                              <a:latin typeface="Cambria Math" panose="02040503050406030204" pitchFamily="18" charset="0"/>
                            </a:rPr>
                            <m:t>10,0.0062</m:t>
                          </m:r>
                        </m:e>
                      </m:d>
                    </m:oMath>
                  </m:oMathPara>
                </a14:m>
                <a:endParaRPr lang="en-US" sz="3600" dirty="0"/>
              </a:p>
            </p:txBody>
          </p:sp>
        </mc:Choice>
        <mc:Fallback xmlns="">
          <p:sp>
            <p:nvSpPr>
              <p:cNvPr id="5" name="Object 4">
                <a:extLst>
                  <a:ext uri="{FF2B5EF4-FFF2-40B4-BE49-F238E27FC236}">
                    <a16:creationId xmlns:a16="http://schemas.microsoft.com/office/drawing/2014/main" id="{14280958-1AF1-4032-9248-882754C1D6FF}"/>
                  </a:ext>
                </a:extLst>
              </p:cNvPr>
              <p:cNvSpPr txBox="1">
                <a:spLocks noRot="1" noChangeAspect="1" noMove="1" noResize="1" noEditPoints="1" noAdjustHandles="1" noChangeArrowheads="1" noChangeShapeType="1" noTextEdit="1"/>
              </p:cNvSpPr>
              <p:nvPr/>
            </p:nvSpPr>
            <p:spPr>
              <a:xfrm>
                <a:off x="2819400" y="3779838"/>
                <a:ext cx="4354513" cy="636587"/>
              </a:xfrm>
              <a:prstGeom prst="rect">
                <a:avLst/>
              </a:prstGeom>
              <a:blipFill>
                <a:blip r:embed="rId3"/>
                <a:stretch>
                  <a:fillRect r="-12885"/>
                </a:stretch>
              </a:blipFill>
            </p:spPr>
            <p:txBody>
              <a:bodyPr/>
              <a:lstStyle/>
              <a:p>
                <a:r>
                  <a:rPr lang="en-US">
                    <a:noFill/>
                  </a:rPr>
                  <a:t> </a:t>
                </a:r>
              </a:p>
            </p:txBody>
          </p:sp>
        </mc:Fallback>
      </mc:AlternateContent>
      <p:pic>
        <p:nvPicPr>
          <p:cNvPr id="7" name="Picture 6">
            <a:extLst>
              <a:ext uri="{FF2B5EF4-FFF2-40B4-BE49-F238E27FC236}">
                <a16:creationId xmlns:a16="http://schemas.microsoft.com/office/drawing/2014/main" id="{502D04DE-98D2-46EF-9197-F3A5BDB61E55}"/>
              </a:ext>
            </a:extLst>
          </p:cNvPr>
          <p:cNvPicPr>
            <a:picLocks noChangeAspect="1"/>
          </p:cNvPicPr>
          <p:nvPr/>
        </p:nvPicPr>
        <p:blipFill>
          <a:blip r:embed="rId4"/>
          <a:stretch>
            <a:fillRect/>
          </a:stretch>
        </p:blipFill>
        <p:spPr>
          <a:xfrm>
            <a:off x="194080" y="4657694"/>
            <a:ext cx="10459910" cy="438211"/>
          </a:xfrm>
          <a:prstGeom prst="rect">
            <a:avLst/>
          </a:prstGeom>
        </p:spPr>
      </p:pic>
      <mc:AlternateContent xmlns:mc="http://schemas.openxmlformats.org/markup-compatibility/2006" xmlns:a14="http://schemas.microsoft.com/office/drawing/2010/main">
        <mc:Choice Requires="a14">
          <p:sp>
            <p:nvSpPr>
              <p:cNvPr id="8" name="Object 7">
                <a:extLst>
                  <a:ext uri="{FF2B5EF4-FFF2-40B4-BE49-F238E27FC236}">
                    <a16:creationId xmlns:a16="http://schemas.microsoft.com/office/drawing/2014/main" id="{37945BDE-27E4-4C47-97DC-7EC9AAC149CA}"/>
                  </a:ext>
                </a:extLst>
              </p:cNvPr>
              <p:cNvSpPr txBox="1"/>
              <p:nvPr/>
            </p:nvSpPr>
            <p:spPr>
              <a:xfrm>
                <a:off x="3186113" y="5294313"/>
                <a:ext cx="4511472" cy="635000"/>
              </a:xfrm>
              <a:prstGeom prst="rect">
                <a:avLst/>
              </a:prstGeom>
            </p:spPr>
            <p:txBody>
              <a:bodyPr>
                <a:noAutofit/>
              </a:bodyPr>
              <a:lstStyle/>
              <a:p>
                <a:pPr/>
                <a14:m>
                  <m:oMathPara xmlns:m="http://schemas.openxmlformats.org/officeDocument/2006/math">
                    <m:oMathParaPr>
                      <m:jc m:val="left"/>
                    </m:oMathParaPr>
                    <m:oMath xmlns:m="http://schemas.openxmlformats.org/officeDocument/2006/math">
                      <m:r>
                        <a:rPr lang="en-US" sz="3600" i="1">
                          <a:solidFill>
                            <a:srgbClr val="000000"/>
                          </a:solidFill>
                          <a:latin typeface="Cambria Math" panose="02040503050406030204" pitchFamily="18" charset="0"/>
                        </a:rPr>
                        <m:t>𝑃</m:t>
                      </m:r>
                      <m:d>
                        <m:dPr>
                          <m:ctrlPr>
                            <a:rPr lang="en-US" sz="3600" i="1">
                              <a:solidFill>
                                <a:srgbClr val="000000"/>
                              </a:solidFill>
                              <a:latin typeface="Cambria Math" panose="02040503050406030204" pitchFamily="18" charset="0"/>
                            </a:rPr>
                          </m:ctrlPr>
                        </m:dPr>
                        <m:e>
                          <m:r>
                            <a:rPr lang="en-US" sz="3600" i="1">
                              <a:solidFill>
                                <a:srgbClr val="000000"/>
                              </a:solidFill>
                              <a:latin typeface="Cambria Math" panose="02040503050406030204" pitchFamily="18" charset="0"/>
                            </a:rPr>
                            <m:t>𝑋</m:t>
                          </m:r>
                          <m:r>
                            <a:rPr lang="en-US" sz="3600" i="1">
                              <a:solidFill>
                                <a:srgbClr val="000000"/>
                              </a:solidFill>
                              <a:latin typeface="Cambria Math" panose="02040503050406030204" pitchFamily="18" charset="0"/>
                            </a:rPr>
                            <m:t>≥2</m:t>
                          </m:r>
                        </m:e>
                      </m:d>
                      <m:r>
                        <a:rPr lang="en-US" sz="3600" i="1">
                          <a:solidFill>
                            <a:srgbClr val="000000"/>
                          </a:solidFill>
                          <a:latin typeface="Cambria Math" panose="02040503050406030204" pitchFamily="18" charset="0"/>
                        </a:rPr>
                        <m:t>=0.0017</m:t>
                      </m:r>
                    </m:oMath>
                  </m:oMathPara>
                </a14:m>
                <a:endParaRPr lang="en-US" sz="3600" dirty="0"/>
              </a:p>
            </p:txBody>
          </p:sp>
        </mc:Choice>
        <mc:Fallback xmlns="">
          <p:sp>
            <p:nvSpPr>
              <p:cNvPr id="8" name="Object 7">
                <a:extLst>
                  <a:ext uri="{FF2B5EF4-FFF2-40B4-BE49-F238E27FC236}">
                    <a16:creationId xmlns:a16="http://schemas.microsoft.com/office/drawing/2014/main" id="{37945BDE-27E4-4C47-97DC-7EC9AAC149CA}"/>
                  </a:ext>
                </a:extLst>
              </p:cNvPr>
              <p:cNvSpPr txBox="1">
                <a:spLocks noRot="1" noChangeAspect="1" noMove="1" noResize="1" noEditPoints="1" noAdjustHandles="1" noChangeArrowheads="1" noChangeShapeType="1" noTextEdit="1"/>
              </p:cNvSpPr>
              <p:nvPr/>
            </p:nvSpPr>
            <p:spPr>
              <a:xfrm>
                <a:off x="3186113" y="5294313"/>
                <a:ext cx="4511472" cy="635000"/>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3106742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2F43DAB-11B0-C53E-7D47-01BC5FA24AB2}"/>
              </a:ext>
            </a:extLst>
          </p:cNvPr>
          <p:cNvPicPr>
            <a:picLocks noChangeAspect="1"/>
          </p:cNvPicPr>
          <p:nvPr/>
        </p:nvPicPr>
        <p:blipFill>
          <a:blip r:embed="rId2"/>
          <a:stretch>
            <a:fillRect/>
          </a:stretch>
        </p:blipFill>
        <p:spPr>
          <a:xfrm>
            <a:off x="657744" y="150244"/>
            <a:ext cx="10082299" cy="6557511"/>
          </a:xfrm>
          <a:prstGeom prst="rect">
            <a:avLst/>
          </a:prstGeom>
        </p:spPr>
      </p:pic>
    </p:spTree>
    <p:extLst>
      <p:ext uri="{BB962C8B-B14F-4D97-AF65-F5344CB8AC3E}">
        <p14:creationId xmlns:p14="http://schemas.microsoft.com/office/powerpoint/2010/main" val="16764648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121A444-3F00-74DA-187F-C7601823D59D}"/>
              </a:ext>
            </a:extLst>
          </p:cNvPr>
          <p:cNvPicPr>
            <a:picLocks noChangeAspect="1"/>
          </p:cNvPicPr>
          <p:nvPr/>
        </p:nvPicPr>
        <p:blipFill>
          <a:blip r:embed="rId2"/>
          <a:stretch>
            <a:fillRect/>
          </a:stretch>
        </p:blipFill>
        <p:spPr>
          <a:xfrm>
            <a:off x="1295400" y="72217"/>
            <a:ext cx="9601200" cy="6115050"/>
          </a:xfrm>
          <a:prstGeom prst="rect">
            <a:avLst/>
          </a:prstGeom>
        </p:spPr>
      </p:pic>
    </p:spTree>
    <p:extLst>
      <p:ext uri="{BB962C8B-B14F-4D97-AF65-F5344CB8AC3E}">
        <p14:creationId xmlns:p14="http://schemas.microsoft.com/office/powerpoint/2010/main" val="29953272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C4165C5-591E-B598-AA6F-D8FC091CD60B}"/>
              </a:ext>
            </a:extLst>
          </p:cNvPr>
          <p:cNvPicPr>
            <a:picLocks noChangeAspect="1"/>
          </p:cNvPicPr>
          <p:nvPr/>
        </p:nvPicPr>
        <p:blipFill>
          <a:blip r:embed="rId2"/>
          <a:stretch>
            <a:fillRect/>
          </a:stretch>
        </p:blipFill>
        <p:spPr>
          <a:xfrm>
            <a:off x="1323975" y="509587"/>
            <a:ext cx="9544050" cy="5838825"/>
          </a:xfrm>
          <a:prstGeom prst="rect">
            <a:avLst/>
          </a:prstGeom>
        </p:spPr>
      </p:pic>
    </p:spTree>
    <p:extLst>
      <p:ext uri="{BB962C8B-B14F-4D97-AF65-F5344CB8AC3E}">
        <p14:creationId xmlns:p14="http://schemas.microsoft.com/office/powerpoint/2010/main" val="28311685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63B306D-6A28-A69C-F8EC-BDE6E8E22C19}"/>
              </a:ext>
            </a:extLst>
          </p:cNvPr>
          <p:cNvPicPr>
            <a:picLocks noChangeAspect="1"/>
          </p:cNvPicPr>
          <p:nvPr/>
        </p:nvPicPr>
        <p:blipFill>
          <a:blip r:embed="rId2"/>
          <a:stretch>
            <a:fillRect/>
          </a:stretch>
        </p:blipFill>
        <p:spPr>
          <a:xfrm>
            <a:off x="2118042" y="0"/>
            <a:ext cx="7955916" cy="6858000"/>
          </a:xfrm>
          <a:prstGeom prst="rect">
            <a:avLst/>
          </a:prstGeom>
        </p:spPr>
      </p:pic>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6657242D-3423-23C6-9C62-182F217307A4}"/>
                  </a:ext>
                </a:extLst>
              </p14:cNvPr>
              <p14:cNvContentPartPr/>
              <p14:nvPr/>
            </p14:nvContentPartPr>
            <p14:xfrm>
              <a:off x="2374887" y="1050611"/>
              <a:ext cx="401400" cy="372240"/>
            </p14:xfrm>
          </p:contentPart>
        </mc:Choice>
        <mc:Fallback xmlns="">
          <p:pic>
            <p:nvPicPr>
              <p:cNvPr id="2" name="Ink 1">
                <a:extLst>
                  <a:ext uri="{FF2B5EF4-FFF2-40B4-BE49-F238E27FC236}">
                    <a16:creationId xmlns:a16="http://schemas.microsoft.com/office/drawing/2014/main" id="{6657242D-3423-23C6-9C62-182F217307A4}"/>
                  </a:ext>
                </a:extLst>
              </p:cNvPr>
              <p:cNvPicPr/>
              <p:nvPr/>
            </p:nvPicPr>
            <p:blipFill>
              <a:blip r:embed="rId4"/>
              <a:stretch>
                <a:fillRect/>
              </a:stretch>
            </p:blipFill>
            <p:spPr>
              <a:xfrm>
                <a:off x="2365887" y="1041971"/>
                <a:ext cx="419040" cy="389880"/>
              </a:xfrm>
              <a:prstGeom prst="rect">
                <a:avLst/>
              </a:prstGeom>
            </p:spPr>
          </p:pic>
        </mc:Fallback>
      </mc:AlternateContent>
    </p:spTree>
    <p:extLst>
      <p:ext uri="{BB962C8B-B14F-4D97-AF65-F5344CB8AC3E}">
        <p14:creationId xmlns:p14="http://schemas.microsoft.com/office/powerpoint/2010/main" val="23007745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89CB3FF-A0BB-4854-A616-FF7D2F00BB8C}"/>
              </a:ext>
            </a:extLst>
          </p:cNvPr>
          <p:cNvPicPr>
            <a:picLocks noChangeAspect="1"/>
          </p:cNvPicPr>
          <p:nvPr/>
        </p:nvPicPr>
        <p:blipFill>
          <a:blip r:embed="rId2"/>
          <a:stretch>
            <a:fillRect/>
          </a:stretch>
        </p:blipFill>
        <p:spPr>
          <a:xfrm>
            <a:off x="332056" y="190891"/>
            <a:ext cx="11307753" cy="1971950"/>
          </a:xfrm>
          <a:prstGeom prst="rect">
            <a:avLst/>
          </a:prstGeom>
        </p:spPr>
      </p:pic>
      <mc:AlternateContent xmlns:mc="http://schemas.openxmlformats.org/markup-compatibility/2006" xmlns:a14="http://schemas.microsoft.com/office/drawing/2010/main">
        <mc:Choice Requires="a14">
          <p:sp>
            <p:nvSpPr>
              <p:cNvPr id="4" name="Object 3">
                <a:extLst>
                  <a:ext uri="{FF2B5EF4-FFF2-40B4-BE49-F238E27FC236}">
                    <a16:creationId xmlns:a16="http://schemas.microsoft.com/office/drawing/2014/main" id="{209D885A-0A1B-4095-BDB9-C7F9548122D9}"/>
                  </a:ext>
                </a:extLst>
              </p:cNvPr>
              <p:cNvSpPr txBox="1"/>
              <p:nvPr/>
            </p:nvSpPr>
            <p:spPr>
              <a:xfrm>
                <a:off x="798826" y="2028382"/>
                <a:ext cx="6487588" cy="2889598"/>
              </a:xfrm>
              <a:prstGeom prst="rect">
                <a:avLst/>
              </a:prstGeom>
            </p:spPr>
            <p:txBody>
              <a:bodyPr>
                <a:noAutofit/>
              </a:bodyPr>
              <a:lstStyle/>
              <a:p>
                <a:pPr/>
                <a14:m>
                  <m:oMathPara xmlns:m="http://schemas.openxmlformats.org/officeDocument/2006/math">
                    <m:oMathParaPr>
                      <m:jc m:val="left"/>
                    </m:oMathParaPr>
                    <m:oMath xmlns:m="http://schemas.openxmlformats.org/officeDocument/2006/math">
                      <m:r>
                        <a:rPr lang="en-US" sz="3200" i="1">
                          <a:solidFill>
                            <a:srgbClr val="000000"/>
                          </a:solidFill>
                          <a:latin typeface="Cambria Math" panose="02040503050406030204" pitchFamily="18" charset="0"/>
                        </a:rPr>
                        <m:t>𝐵</m:t>
                      </m:r>
                      <m:r>
                        <a:rPr lang="en-US" sz="3200" i="1">
                          <a:solidFill>
                            <a:srgbClr val="000000"/>
                          </a:solidFill>
                          <a:latin typeface="Cambria Math" panose="02040503050406030204" pitchFamily="18" charset="0"/>
                        </a:rPr>
                        <m:t>~</m:t>
                      </m:r>
                      <m:r>
                        <a:rPr lang="en-US" sz="3200" i="1">
                          <a:solidFill>
                            <a:srgbClr val="000000"/>
                          </a:solidFill>
                          <a:latin typeface="Cambria Math" panose="02040503050406030204" pitchFamily="18" charset="0"/>
                        </a:rPr>
                        <m:t>𝑁</m:t>
                      </m:r>
                      <m:d>
                        <m:dPr>
                          <m:ctrlPr>
                            <a:rPr lang="en-US" sz="3200" i="1">
                              <a:solidFill>
                                <a:srgbClr val="000000"/>
                              </a:solidFill>
                              <a:latin typeface="Cambria Math" panose="02040503050406030204" pitchFamily="18" charset="0"/>
                            </a:rPr>
                          </m:ctrlPr>
                        </m:dPr>
                        <m:e>
                          <m:r>
                            <a:rPr lang="en-US" sz="3200" i="1">
                              <a:solidFill>
                                <a:srgbClr val="000000"/>
                              </a:solidFill>
                              <a:latin typeface="Cambria Math" panose="02040503050406030204" pitchFamily="18" charset="0"/>
                            </a:rPr>
                            <m:t>0.56,0.03</m:t>
                          </m:r>
                        </m:e>
                      </m:d>
                    </m:oMath>
                  </m:oMathPara>
                </a14:m>
                <a:endParaRPr lang="en-US" sz="3200" dirty="0"/>
              </a:p>
              <a:p>
                <a:pPr/>
                <a14:m>
                  <m:oMathPara xmlns:m="http://schemas.openxmlformats.org/officeDocument/2006/math">
                    <m:oMathParaPr>
                      <m:jc m:val="left"/>
                    </m:oMathParaPr>
                    <m:oMath xmlns:m="http://schemas.openxmlformats.org/officeDocument/2006/math">
                      <m:r>
                        <a:rPr lang="en-US" sz="3200" i="1" smtClean="0">
                          <a:solidFill>
                            <a:srgbClr val="000000"/>
                          </a:solidFill>
                          <a:latin typeface="Cambria Math" panose="02040503050406030204" pitchFamily="18" charset="0"/>
                        </a:rPr>
                        <m:t>𝑃</m:t>
                      </m:r>
                      <m:d>
                        <m:dPr>
                          <m:ctrlPr>
                            <a:rPr lang="en-US" sz="3200" i="1">
                              <a:solidFill>
                                <a:srgbClr val="000000"/>
                              </a:solidFill>
                              <a:latin typeface="Cambria Math" panose="02040503050406030204" pitchFamily="18" charset="0"/>
                            </a:rPr>
                          </m:ctrlPr>
                        </m:dPr>
                        <m:e>
                          <m:r>
                            <a:rPr lang="en-US" sz="3200" i="1">
                              <a:solidFill>
                                <a:srgbClr val="000000"/>
                              </a:solidFill>
                              <a:latin typeface="Cambria Math" panose="02040503050406030204" pitchFamily="18" charset="0"/>
                            </a:rPr>
                            <m:t>𝐵</m:t>
                          </m:r>
                          <m:r>
                            <a:rPr lang="en-US" sz="3200" i="1">
                              <a:solidFill>
                                <a:srgbClr val="000000"/>
                              </a:solidFill>
                              <a:latin typeface="Cambria Math" panose="02040503050406030204" pitchFamily="18" charset="0"/>
                            </a:rPr>
                            <m:t>&lt;0.50</m:t>
                          </m:r>
                        </m:e>
                      </m:d>
                      <m:r>
                        <a:rPr lang="en-US" sz="3200" i="1">
                          <a:solidFill>
                            <a:srgbClr val="000000"/>
                          </a:solidFill>
                          <a:latin typeface="Cambria Math" panose="02040503050406030204" pitchFamily="18" charset="0"/>
                        </a:rPr>
                        <m:t>=0.0228</m:t>
                      </m:r>
                    </m:oMath>
                  </m:oMathPara>
                </a14:m>
                <a:endParaRPr lang="en-US" sz="3200" dirty="0"/>
              </a:p>
              <a:p>
                <a:endParaRPr lang="en-US" sz="3200" dirty="0"/>
              </a:p>
              <a:p>
                <a:r>
                  <a:rPr lang="en-US" sz="3200" dirty="0">
                    <a:latin typeface="Arial" panose="020B0604020202020204" pitchFamily="34" charset="0"/>
                    <a:cs typeface="Arial" panose="020B0604020202020204" pitchFamily="34" charset="0"/>
                  </a:rPr>
                  <a:t>X = Number of underfilled bottles</a:t>
                </a:r>
              </a:p>
              <a:p>
                <a:pPr/>
                <a14:m>
                  <m:oMathPara xmlns:m="http://schemas.openxmlformats.org/officeDocument/2006/math">
                    <m:oMathParaPr>
                      <m:jc m:val="left"/>
                    </m:oMathParaPr>
                    <m:oMath xmlns:m="http://schemas.openxmlformats.org/officeDocument/2006/math">
                      <m:r>
                        <a:rPr lang="en-US" sz="3200" i="1" smtClean="0">
                          <a:solidFill>
                            <a:srgbClr val="000000"/>
                          </a:solidFill>
                          <a:latin typeface="Cambria Math" panose="02040503050406030204" pitchFamily="18" charset="0"/>
                        </a:rPr>
                        <m:t>𝑋</m:t>
                      </m:r>
                      <m:r>
                        <a:rPr lang="en-US" sz="3200" i="1" smtClean="0">
                          <a:solidFill>
                            <a:srgbClr val="000000"/>
                          </a:solidFill>
                          <a:latin typeface="Cambria Math" panose="02040503050406030204" pitchFamily="18" charset="0"/>
                        </a:rPr>
                        <m:t>~</m:t>
                      </m:r>
                      <m:r>
                        <a:rPr lang="en-US" sz="3200" i="1" smtClean="0">
                          <a:solidFill>
                            <a:srgbClr val="000000"/>
                          </a:solidFill>
                          <a:latin typeface="Cambria Math" panose="02040503050406030204" pitchFamily="18" charset="0"/>
                        </a:rPr>
                        <m:t>𝐵𝑖𝑛𝑜𝑚𝑖𝑎𝑙</m:t>
                      </m:r>
                      <m:d>
                        <m:dPr>
                          <m:ctrlPr>
                            <a:rPr lang="en-US" sz="3200" i="1">
                              <a:solidFill>
                                <a:srgbClr val="000000"/>
                              </a:solidFill>
                              <a:latin typeface="Cambria Math" panose="02040503050406030204" pitchFamily="18" charset="0"/>
                            </a:rPr>
                          </m:ctrlPr>
                        </m:dPr>
                        <m:e>
                          <m:r>
                            <a:rPr lang="en-US" sz="3200" i="1">
                              <a:solidFill>
                                <a:srgbClr val="000000"/>
                              </a:solidFill>
                              <a:latin typeface="Cambria Math" panose="02040503050406030204" pitchFamily="18" charset="0"/>
                            </a:rPr>
                            <m:t>10,0.0228</m:t>
                          </m:r>
                        </m:e>
                      </m:d>
                    </m:oMath>
                  </m:oMathPara>
                </a14:m>
                <a:endParaRPr lang="en-US" sz="3200" dirty="0"/>
              </a:p>
              <a:p>
                <a:pPr/>
                <a14:m>
                  <m:oMathPara xmlns:m="http://schemas.openxmlformats.org/officeDocument/2006/math">
                    <m:oMathParaPr>
                      <m:jc m:val="left"/>
                    </m:oMathParaPr>
                    <m:oMath xmlns:m="http://schemas.openxmlformats.org/officeDocument/2006/math">
                      <m:r>
                        <a:rPr lang="en-US" sz="3200" i="1" smtClean="0">
                          <a:solidFill>
                            <a:srgbClr val="000000"/>
                          </a:solidFill>
                          <a:latin typeface="Cambria Math" panose="02040503050406030204" pitchFamily="18" charset="0"/>
                        </a:rPr>
                        <m:t>𝑃</m:t>
                      </m:r>
                      <m:d>
                        <m:dPr>
                          <m:ctrlPr>
                            <a:rPr lang="en-US" sz="3200" i="1">
                              <a:solidFill>
                                <a:srgbClr val="000000"/>
                              </a:solidFill>
                              <a:latin typeface="Cambria Math" panose="02040503050406030204" pitchFamily="18" charset="0"/>
                            </a:rPr>
                          </m:ctrlPr>
                        </m:dPr>
                        <m:e>
                          <m:r>
                            <a:rPr lang="en-US" sz="3200" i="1">
                              <a:solidFill>
                                <a:srgbClr val="000000"/>
                              </a:solidFill>
                              <a:latin typeface="Cambria Math" panose="02040503050406030204" pitchFamily="18" charset="0"/>
                            </a:rPr>
                            <m:t>𝑋</m:t>
                          </m:r>
                          <m:r>
                            <a:rPr lang="en-US" sz="3200" i="1">
                              <a:solidFill>
                                <a:srgbClr val="000000"/>
                              </a:solidFill>
                              <a:latin typeface="Cambria Math" panose="02040503050406030204" pitchFamily="18" charset="0"/>
                            </a:rPr>
                            <m:t>≥2</m:t>
                          </m:r>
                        </m:e>
                      </m:d>
                      <m:r>
                        <a:rPr lang="en-US" sz="3200" i="1">
                          <a:solidFill>
                            <a:srgbClr val="000000"/>
                          </a:solidFill>
                          <a:latin typeface="Cambria Math" panose="02040503050406030204" pitchFamily="18" charset="0"/>
                        </a:rPr>
                        <m:t>=0.0207</m:t>
                      </m:r>
                    </m:oMath>
                  </m:oMathPara>
                </a14:m>
                <a:endParaRPr lang="en-US" sz="3200" dirty="0"/>
              </a:p>
              <a:p>
                <a:endParaRPr lang="en-US" sz="3200" dirty="0"/>
              </a:p>
              <a:p>
                <a:endParaRPr lang="en-US" sz="3200" dirty="0">
                  <a:latin typeface="Arial" panose="020B0604020202020204" pitchFamily="34" charset="0"/>
                  <a:cs typeface="Arial" panose="020B0604020202020204" pitchFamily="34" charset="0"/>
                </a:endParaRPr>
              </a:p>
              <a:p>
                <a:endParaRPr lang="en-US" sz="3200" dirty="0"/>
              </a:p>
            </p:txBody>
          </p:sp>
        </mc:Choice>
        <mc:Fallback xmlns="">
          <p:sp>
            <p:nvSpPr>
              <p:cNvPr id="4" name="Object 3">
                <a:extLst>
                  <a:ext uri="{FF2B5EF4-FFF2-40B4-BE49-F238E27FC236}">
                    <a16:creationId xmlns:a16="http://schemas.microsoft.com/office/drawing/2014/main" id="{209D885A-0A1B-4095-BDB9-C7F9548122D9}"/>
                  </a:ext>
                </a:extLst>
              </p:cNvPr>
              <p:cNvSpPr txBox="1">
                <a:spLocks noRot="1" noChangeAspect="1" noMove="1" noResize="1" noEditPoints="1" noAdjustHandles="1" noChangeArrowheads="1" noChangeShapeType="1" noTextEdit="1"/>
              </p:cNvSpPr>
              <p:nvPr/>
            </p:nvSpPr>
            <p:spPr>
              <a:xfrm>
                <a:off x="798826" y="2028382"/>
                <a:ext cx="6487588" cy="2889598"/>
              </a:xfrm>
              <a:prstGeom prst="rect">
                <a:avLst/>
              </a:prstGeom>
              <a:blipFill>
                <a:blip r:embed="rId3"/>
                <a:stretch>
                  <a:fillRect l="-2350" b="-1899"/>
                </a:stretch>
              </a:blipFill>
            </p:spPr>
            <p:txBody>
              <a:bodyPr/>
              <a:lstStyle/>
              <a:p>
                <a:r>
                  <a:rPr lang="en-US">
                    <a:noFill/>
                  </a:rPr>
                  <a:t> </a:t>
                </a:r>
              </a:p>
            </p:txBody>
          </p:sp>
        </mc:Fallback>
      </mc:AlternateContent>
      <p:sp>
        <p:nvSpPr>
          <p:cNvPr id="5" name="Object 4">
            <a:extLst>
              <a:ext uri="{FF2B5EF4-FFF2-40B4-BE49-F238E27FC236}">
                <a16:creationId xmlns:a16="http://schemas.microsoft.com/office/drawing/2014/main" id="{D2B8F884-D64D-4721-9614-81E84CAA71C2}"/>
              </a:ext>
            </a:extLst>
          </p:cNvPr>
          <p:cNvSpPr txBox="1"/>
          <p:nvPr/>
        </p:nvSpPr>
        <p:spPr>
          <a:xfrm>
            <a:off x="992881" y="2800350"/>
            <a:ext cx="3687763" cy="635000"/>
          </a:xfrm>
          <a:prstGeom prst="rect">
            <a:avLst/>
          </a:prstGeom>
        </p:spPr>
        <p:txBody>
          <a:bodyPr>
            <a:normAutofit/>
          </a:bodyPr>
          <a:lstStyle/>
          <a:p>
            <a:endParaRPr lang="en-US" dirty="0"/>
          </a:p>
        </p:txBody>
      </p:sp>
      <p:sp>
        <p:nvSpPr>
          <p:cNvPr id="7" name="Object 6">
            <a:extLst>
              <a:ext uri="{FF2B5EF4-FFF2-40B4-BE49-F238E27FC236}">
                <a16:creationId xmlns:a16="http://schemas.microsoft.com/office/drawing/2014/main" id="{59EB1E51-E693-4777-8EE0-0EE2F6B8F1CA}"/>
              </a:ext>
            </a:extLst>
          </p:cNvPr>
          <p:cNvSpPr txBox="1"/>
          <p:nvPr/>
        </p:nvSpPr>
        <p:spPr>
          <a:xfrm>
            <a:off x="807398" y="3915354"/>
            <a:ext cx="4354512" cy="636587"/>
          </a:xfrm>
          <a:prstGeom prst="rect">
            <a:avLst/>
          </a:prstGeom>
        </p:spPr>
        <p:txBody>
          <a:bodyPr>
            <a:normAutofit/>
          </a:bodyPr>
          <a:lstStyle/>
          <a:p>
            <a:endParaRPr lang="en-US" dirty="0"/>
          </a:p>
        </p:txBody>
      </p:sp>
      <p:sp>
        <p:nvSpPr>
          <p:cNvPr id="9" name="TextBox 8">
            <a:extLst>
              <a:ext uri="{FF2B5EF4-FFF2-40B4-BE49-F238E27FC236}">
                <a16:creationId xmlns:a16="http://schemas.microsoft.com/office/drawing/2014/main" id="{0B5BE45F-F47B-4571-AF5E-320CC42B878F}"/>
              </a:ext>
            </a:extLst>
          </p:cNvPr>
          <p:cNvSpPr txBox="1"/>
          <p:nvPr/>
        </p:nvSpPr>
        <p:spPr>
          <a:xfrm>
            <a:off x="596990" y="5117944"/>
            <a:ext cx="10017439"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I would recommend using the original programming as the probability that any given bottle is underfilled much less than the adjusted program. So, the probability that the crate would be rejected is also higher.  </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CE2D96C0-3829-8E1F-37CB-51B3ABFAAE81}"/>
                  </a:ext>
                </a:extLst>
              </p:cNvPr>
              <p:cNvSpPr txBox="1"/>
              <p:nvPr/>
            </p:nvSpPr>
            <p:spPr>
              <a:xfrm>
                <a:off x="7481454" y="2169538"/>
                <a:ext cx="4710545" cy="2677656"/>
              </a:xfrm>
              <a:prstGeom prst="rect">
                <a:avLst/>
              </a:prstGeom>
              <a:noFill/>
              <a:ln w="19050">
                <a:solidFill>
                  <a:schemeClr val="tx1"/>
                </a:solidFill>
              </a:ln>
            </p:spPr>
            <p:txBody>
              <a:bodyPr wrap="square" rtlCol="0">
                <a:spAutoFit/>
              </a:bodyPr>
              <a:lstStyle/>
              <a:p>
                <a:r>
                  <a:rPr lang="en-US" sz="2400" dirty="0">
                    <a:solidFill>
                      <a:srgbClr val="FF0000"/>
                    </a:solidFill>
                  </a:rPr>
                  <a:t>Original programming:</a:t>
                </a:r>
              </a:p>
              <a:p>
                <a:pPr/>
                <a14:m>
                  <m:oMathPara xmlns:m="http://schemas.openxmlformats.org/officeDocument/2006/math">
                    <m:oMathParaPr>
                      <m:jc m:val="left"/>
                    </m:oMathParaPr>
                    <m:oMath xmlns:m="http://schemas.openxmlformats.org/officeDocument/2006/math">
                      <m:r>
                        <m:rPr>
                          <m:sty m:val="p"/>
                        </m:rPr>
                        <a:rPr lang="en-US" sz="2400" i="0" smtClean="0">
                          <a:solidFill>
                            <a:srgbClr val="FF0000"/>
                          </a:solidFill>
                          <a:latin typeface="Cambria Math" panose="02040503050406030204" pitchFamily="18" charset="0"/>
                        </a:rPr>
                        <m:t>A</m:t>
                      </m:r>
                      <m:r>
                        <a:rPr lang="en-US" sz="2400" i="0" smtClean="0">
                          <a:solidFill>
                            <a:srgbClr val="FF0000"/>
                          </a:solidFill>
                          <a:latin typeface="Cambria Math" panose="02040503050406030204" pitchFamily="18" charset="0"/>
                        </a:rPr>
                        <m:t>~</m:t>
                      </m:r>
                      <m:r>
                        <m:rPr>
                          <m:sty m:val="p"/>
                        </m:rPr>
                        <a:rPr lang="en-US" sz="2400" i="0" smtClean="0">
                          <a:solidFill>
                            <a:srgbClr val="FF0000"/>
                          </a:solidFill>
                          <a:latin typeface="Cambria Math" panose="02040503050406030204" pitchFamily="18" charset="0"/>
                        </a:rPr>
                        <m:t>N</m:t>
                      </m:r>
                      <m:d>
                        <m:dPr>
                          <m:ctrlPr>
                            <a:rPr lang="en-US" sz="2400" i="1">
                              <a:solidFill>
                                <a:srgbClr val="FF0000"/>
                              </a:solidFill>
                              <a:latin typeface="Cambria Math" panose="02040503050406030204" pitchFamily="18" charset="0"/>
                            </a:rPr>
                          </m:ctrlPr>
                        </m:dPr>
                        <m:e>
                          <m:r>
                            <a:rPr lang="en-US" sz="2400" i="0" smtClean="0">
                              <a:solidFill>
                                <a:srgbClr val="FF0000"/>
                              </a:solidFill>
                              <a:latin typeface="Cambria Math" panose="02040503050406030204" pitchFamily="18" charset="0"/>
                            </a:rPr>
                            <m:t>0.60,0.04</m:t>
                          </m:r>
                        </m:e>
                      </m:d>
                      <m:r>
                        <a:rPr lang="en-US" sz="2400" b="0" i="0" smtClean="0">
                          <a:solidFill>
                            <a:srgbClr val="FF0000"/>
                          </a:solidFill>
                          <a:latin typeface="Cambria Math" panose="02040503050406030204" pitchFamily="18" charset="0"/>
                        </a:rPr>
                        <m:t> </m:t>
                      </m:r>
                    </m:oMath>
                  </m:oMathPara>
                </a14:m>
                <a:endParaRPr lang="en-US" sz="2400" b="0" dirty="0">
                  <a:solidFill>
                    <a:srgbClr val="FF0000"/>
                  </a:solidFill>
                </a:endParaRPr>
              </a:p>
              <a:p>
                <a:pPr/>
                <a14:m>
                  <m:oMathPara xmlns:m="http://schemas.openxmlformats.org/officeDocument/2006/math">
                    <m:oMathParaPr>
                      <m:jc m:val="left"/>
                    </m:oMathParaPr>
                    <m:oMath xmlns:m="http://schemas.openxmlformats.org/officeDocument/2006/math">
                      <m:r>
                        <m:rPr>
                          <m:sty m:val="p"/>
                        </m:rPr>
                        <a:rPr lang="en-US" sz="2400" i="0" smtClean="0">
                          <a:solidFill>
                            <a:srgbClr val="FF0000"/>
                          </a:solidFill>
                          <a:latin typeface="Cambria Math" panose="02040503050406030204" pitchFamily="18" charset="0"/>
                        </a:rPr>
                        <m:t>P</m:t>
                      </m:r>
                      <m:d>
                        <m:dPr>
                          <m:ctrlPr>
                            <a:rPr lang="en-US" sz="2400" i="1">
                              <a:solidFill>
                                <a:srgbClr val="FF0000"/>
                              </a:solidFill>
                              <a:latin typeface="Cambria Math" panose="02040503050406030204" pitchFamily="18" charset="0"/>
                            </a:rPr>
                          </m:ctrlPr>
                        </m:dPr>
                        <m:e>
                          <m:r>
                            <m:rPr>
                              <m:sty m:val="p"/>
                            </m:rPr>
                            <a:rPr lang="en-US" sz="2400" i="0" smtClean="0">
                              <a:solidFill>
                                <a:srgbClr val="FF0000"/>
                              </a:solidFill>
                              <a:latin typeface="Cambria Math" panose="02040503050406030204" pitchFamily="18" charset="0"/>
                            </a:rPr>
                            <m:t>A</m:t>
                          </m:r>
                          <m:r>
                            <a:rPr lang="en-US" sz="2400" i="0" smtClean="0">
                              <a:solidFill>
                                <a:srgbClr val="FF0000"/>
                              </a:solidFill>
                              <a:latin typeface="Cambria Math" panose="02040503050406030204" pitchFamily="18" charset="0"/>
                            </a:rPr>
                            <m:t>&lt;0.50</m:t>
                          </m:r>
                        </m:e>
                      </m:d>
                      <m:r>
                        <a:rPr lang="en-US" sz="2400" i="0" smtClean="0">
                          <a:solidFill>
                            <a:srgbClr val="FF0000"/>
                          </a:solidFill>
                          <a:latin typeface="Cambria Math" panose="02040503050406030204" pitchFamily="18" charset="0"/>
                        </a:rPr>
                        <m:t>=0.0062</m:t>
                      </m:r>
                    </m:oMath>
                  </m:oMathPara>
                </a14:m>
                <a:endParaRPr lang="en-US" sz="2400" dirty="0">
                  <a:solidFill>
                    <a:srgbClr val="FF0000"/>
                  </a:solidFill>
                </a:endParaRPr>
              </a:p>
              <a:p>
                <a:endParaRPr lang="en-US" sz="2400" dirty="0">
                  <a:solidFill>
                    <a:srgbClr val="FF0000"/>
                  </a:solidFill>
                </a:endParaRPr>
              </a:p>
              <a:p>
                <a:r>
                  <a:rPr lang="en-US" sz="2400" dirty="0">
                    <a:solidFill>
                      <a:srgbClr val="FF0000"/>
                    </a:solidFill>
                    <a:latin typeface="Arial" panose="020B0604020202020204" pitchFamily="34" charset="0"/>
                    <a:cs typeface="Arial" panose="020B0604020202020204" pitchFamily="34" charset="0"/>
                  </a:rPr>
                  <a:t>X = Number of underfilled bottles</a:t>
                </a:r>
              </a:p>
              <a:p>
                <a14:m>
                  <m:oMath xmlns:m="http://schemas.openxmlformats.org/officeDocument/2006/math">
                    <m:r>
                      <m:rPr>
                        <m:sty m:val="p"/>
                      </m:rPr>
                      <a:rPr lang="en-US" sz="2400" i="0" smtClean="0">
                        <a:solidFill>
                          <a:srgbClr val="FF0000"/>
                        </a:solidFill>
                        <a:latin typeface="Cambria Math" panose="02040503050406030204" pitchFamily="18" charset="0"/>
                      </a:rPr>
                      <m:t>X</m:t>
                    </m:r>
                    <m:r>
                      <a:rPr lang="en-US" sz="2400" i="0" smtClean="0">
                        <a:solidFill>
                          <a:srgbClr val="FF0000"/>
                        </a:solidFill>
                        <a:latin typeface="Cambria Math" panose="02040503050406030204" pitchFamily="18" charset="0"/>
                      </a:rPr>
                      <m:t>~</m:t>
                    </m:r>
                    <m:r>
                      <m:rPr>
                        <m:sty m:val="p"/>
                      </m:rPr>
                      <a:rPr lang="en-US" sz="2400" i="0" smtClean="0">
                        <a:solidFill>
                          <a:srgbClr val="FF0000"/>
                        </a:solidFill>
                        <a:latin typeface="Cambria Math" panose="02040503050406030204" pitchFamily="18" charset="0"/>
                      </a:rPr>
                      <m:t>Binomial</m:t>
                    </m:r>
                    <m:d>
                      <m:dPr>
                        <m:ctrlPr>
                          <a:rPr lang="en-US" sz="2400" i="1">
                            <a:solidFill>
                              <a:srgbClr val="FF0000"/>
                            </a:solidFill>
                            <a:latin typeface="Cambria Math" panose="02040503050406030204" pitchFamily="18" charset="0"/>
                          </a:rPr>
                        </m:ctrlPr>
                      </m:dPr>
                      <m:e>
                        <m:r>
                          <a:rPr lang="en-US" sz="2400" i="0" smtClean="0">
                            <a:solidFill>
                              <a:srgbClr val="FF0000"/>
                            </a:solidFill>
                            <a:latin typeface="Cambria Math" panose="02040503050406030204" pitchFamily="18" charset="0"/>
                          </a:rPr>
                          <m:t>10,0.0062</m:t>
                        </m:r>
                      </m:e>
                    </m:d>
                  </m:oMath>
                </a14:m>
                <a:r>
                  <a:rPr lang="en-US" sz="2400" dirty="0">
                    <a:solidFill>
                      <a:srgbClr val="FF0000"/>
                    </a:solidFill>
                  </a:rPr>
                  <a:t> </a:t>
                </a:r>
              </a:p>
              <a:p>
                <a14:m>
                  <m:oMath xmlns:m="http://schemas.openxmlformats.org/officeDocument/2006/math">
                    <m:r>
                      <m:rPr>
                        <m:sty m:val="p"/>
                      </m:rPr>
                      <a:rPr lang="en-US" sz="2400" i="0" smtClean="0">
                        <a:solidFill>
                          <a:srgbClr val="FF0000"/>
                        </a:solidFill>
                        <a:latin typeface="Cambria Math" panose="02040503050406030204" pitchFamily="18" charset="0"/>
                      </a:rPr>
                      <m:t>P</m:t>
                    </m:r>
                    <m:d>
                      <m:dPr>
                        <m:ctrlPr>
                          <a:rPr lang="en-US" sz="2400" i="1">
                            <a:solidFill>
                              <a:srgbClr val="FF0000"/>
                            </a:solidFill>
                            <a:latin typeface="Cambria Math" panose="02040503050406030204" pitchFamily="18" charset="0"/>
                          </a:rPr>
                        </m:ctrlPr>
                      </m:dPr>
                      <m:e>
                        <m:r>
                          <m:rPr>
                            <m:sty m:val="p"/>
                          </m:rPr>
                          <a:rPr lang="en-US" sz="2400" i="0" smtClean="0">
                            <a:solidFill>
                              <a:srgbClr val="FF0000"/>
                            </a:solidFill>
                            <a:latin typeface="Cambria Math" panose="02040503050406030204" pitchFamily="18" charset="0"/>
                          </a:rPr>
                          <m:t>X</m:t>
                        </m:r>
                        <m:r>
                          <a:rPr lang="en-US" sz="2400" i="0" smtClean="0">
                            <a:solidFill>
                              <a:srgbClr val="FF0000"/>
                            </a:solidFill>
                            <a:latin typeface="Cambria Math" panose="02040503050406030204" pitchFamily="18" charset="0"/>
                          </a:rPr>
                          <m:t>≥2</m:t>
                        </m:r>
                      </m:e>
                    </m:d>
                    <m:r>
                      <a:rPr lang="en-US" sz="2400" i="0" smtClean="0">
                        <a:solidFill>
                          <a:srgbClr val="FF0000"/>
                        </a:solidFill>
                        <a:latin typeface="Cambria Math" panose="02040503050406030204" pitchFamily="18" charset="0"/>
                      </a:rPr>
                      <m:t>=0.0017</m:t>
                    </m:r>
                  </m:oMath>
                </a14:m>
                <a:r>
                  <a:rPr lang="en-US" sz="2400" dirty="0">
                    <a:solidFill>
                      <a:srgbClr val="FF0000"/>
                    </a:solidFill>
                  </a:rPr>
                  <a:t> </a:t>
                </a:r>
              </a:p>
            </p:txBody>
          </p:sp>
        </mc:Choice>
        <mc:Fallback xmlns="">
          <p:sp>
            <p:nvSpPr>
              <p:cNvPr id="12" name="TextBox 11">
                <a:extLst>
                  <a:ext uri="{FF2B5EF4-FFF2-40B4-BE49-F238E27FC236}">
                    <a16:creationId xmlns:a16="http://schemas.microsoft.com/office/drawing/2014/main" id="{CE2D96C0-3829-8E1F-37CB-51B3ABFAAE81}"/>
                  </a:ext>
                </a:extLst>
              </p:cNvPr>
              <p:cNvSpPr txBox="1">
                <a:spLocks noRot="1" noChangeAspect="1" noMove="1" noResize="1" noEditPoints="1" noAdjustHandles="1" noChangeArrowheads="1" noChangeShapeType="1" noTextEdit="1"/>
              </p:cNvSpPr>
              <p:nvPr/>
            </p:nvSpPr>
            <p:spPr>
              <a:xfrm>
                <a:off x="7481454" y="2169538"/>
                <a:ext cx="4710545" cy="2677656"/>
              </a:xfrm>
              <a:prstGeom prst="rect">
                <a:avLst/>
              </a:prstGeom>
              <a:blipFill>
                <a:blip r:embed="rId10"/>
                <a:stretch>
                  <a:fillRect l="-1804" t="-1584" r="-387"/>
                </a:stretch>
              </a:blipFill>
              <a:ln w="19050">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27604808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40DA47C-B45F-9EF3-D00B-2C3671033511}"/>
              </a:ext>
            </a:extLst>
          </p:cNvPr>
          <p:cNvPicPr>
            <a:picLocks noChangeAspect="1"/>
          </p:cNvPicPr>
          <p:nvPr/>
        </p:nvPicPr>
        <p:blipFill>
          <a:blip r:embed="rId2"/>
          <a:stretch>
            <a:fillRect/>
          </a:stretch>
        </p:blipFill>
        <p:spPr>
          <a:xfrm>
            <a:off x="1805568" y="0"/>
            <a:ext cx="8580863" cy="6858000"/>
          </a:xfrm>
          <a:prstGeom prst="rect">
            <a:avLst/>
          </a:prstGeom>
        </p:spPr>
      </p:pic>
    </p:spTree>
    <p:extLst>
      <p:ext uri="{BB962C8B-B14F-4D97-AF65-F5344CB8AC3E}">
        <p14:creationId xmlns:p14="http://schemas.microsoft.com/office/powerpoint/2010/main" val="19104645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6ECDD2F-7F0B-8E1C-0FAF-A5DA0965939E}"/>
              </a:ext>
            </a:extLst>
          </p:cNvPr>
          <p:cNvPicPr>
            <a:picLocks noChangeAspect="1"/>
          </p:cNvPicPr>
          <p:nvPr/>
        </p:nvPicPr>
        <p:blipFill rotWithShape="1">
          <a:blip r:embed="rId2"/>
          <a:srcRect b="42424"/>
          <a:stretch/>
        </p:blipFill>
        <p:spPr>
          <a:xfrm>
            <a:off x="581989" y="264534"/>
            <a:ext cx="11205979" cy="4912822"/>
          </a:xfrm>
          <a:prstGeom prst="rect">
            <a:avLst/>
          </a:prstGeom>
        </p:spPr>
      </p:pic>
      <p:pic>
        <p:nvPicPr>
          <p:cNvPr id="6" name="Picture 5">
            <a:extLst>
              <a:ext uri="{FF2B5EF4-FFF2-40B4-BE49-F238E27FC236}">
                <a16:creationId xmlns:a16="http://schemas.microsoft.com/office/drawing/2014/main" id="{D3D38324-C46F-533A-52F8-122FA350290F}"/>
              </a:ext>
            </a:extLst>
          </p:cNvPr>
          <p:cNvPicPr>
            <a:picLocks noChangeAspect="1"/>
          </p:cNvPicPr>
          <p:nvPr/>
        </p:nvPicPr>
        <p:blipFill>
          <a:blip r:embed="rId3"/>
          <a:stretch>
            <a:fillRect/>
          </a:stretch>
        </p:blipFill>
        <p:spPr>
          <a:xfrm>
            <a:off x="363001" y="5239702"/>
            <a:ext cx="11292135" cy="1244226"/>
          </a:xfrm>
          <a:prstGeom prst="rect">
            <a:avLst/>
          </a:prstGeom>
        </p:spPr>
      </p:pic>
    </p:spTree>
    <p:extLst>
      <p:ext uri="{BB962C8B-B14F-4D97-AF65-F5344CB8AC3E}">
        <p14:creationId xmlns:p14="http://schemas.microsoft.com/office/powerpoint/2010/main" val="36358888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C2199D5-D952-A8D4-BE8A-8F77A64C54FE}"/>
              </a:ext>
            </a:extLst>
          </p:cNvPr>
          <p:cNvPicPr>
            <a:picLocks noChangeAspect="1"/>
          </p:cNvPicPr>
          <p:nvPr/>
        </p:nvPicPr>
        <p:blipFill>
          <a:blip r:embed="rId2"/>
          <a:stretch>
            <a:fillRect/>
          </a:stretch>
        </p:blipFill>
        <p:spPr>
          <a:xfrm>
            <a:off x="663292" y="0"/>
            <a:ext cx="10865415" cy="6167437"/>
          </a:xfrm>
          <a:prstGeom prst="rect">
            <a:avLst/>
          </a:prstGeom>
        </p:spPr>
      </p:pic>
      <p:grpSp>
        <p:nvGrpSpPr>
          <p:cNvPr id="11" name="Group 10">
            <a:extLst>
              <a:ext uri="{FF2B5EF4-FFF2-40B4-BE49-F238E27FC236}">
                <a16:creationId xmlns:a16="http://schemas.microsoft.com/office/drawing/2014/main" id="{BB1B7CA4-BE79-937E-9B40-219FBDE6421C}"/>
              </a:ext>
            </a:extLst>
          </p:cNvPr>
          <p:cNvGrpSpPr/>
          <p:nvPr/>
        </p:nvGrpSpPr>
        <p:grpSpPr>
          <a:xfrm>
            <a:off x="3957386" y="907955"/>
            <a:ext cx="1231920" cy="418320"/>
            <a:chOff x="3957386" y="907955"/>
            <a:chExt cx="1231920" cy="418320"/>
          </a:xfrm>
        </p:grpSpPr>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906A2AEB-C138-5466-113B-FCB6D7910877}"/>
                    </a:ext>
                  </a:extLst>
                </p14:cNvPr>
                <p14:cNvContentPartPr/>
                <p14:nvPr/>
              </p14:nvContentPartPr>
              <p14:xfrm>
                <a:off x="3957386" y="977075"/>
                <a:ext cx="238320" cy="349200"/>
              </p14:xfrm>
            </p:contentPart>
          </mc:Choice>
          <mc:Fallback xmlns="">
            <p:pic>
              <p:nvPicPr>
                <p:cNvPr id="2" name="Ink 1">
                  <a:extLst>
                    <a:ext uri="{FF2B5EF4-FFF2-40B4-BE49-F238E27FC236}">
                      <a16:creationId xmlns:a16="http://schemas.microsoft.com/office/drawing/2014/main" id="{906A2AEB-C138-5466-113B-FCB6D7910877}"/>
                    </a:ext>
                  </a:extLst>
                </p:cNvPr>
                <p:cNvPicPr/>
                <p:nvPr/>
              </p:nvPicPr>
              <p:blipFill>
                <a:blip r:embed="rId4"/>
                <a:stretch>
                  <a:fillRect/>
                </a:stretch>
              </p:blipFill>
              <p:spPr>
                <a:xfrm>
                  <a:off x="3948746" y="968435"/>
                  <a:ext cx="255960" cy="3668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Ink 3">
                  <a:extLst>
                    <a:ext uri="{FF2B5EF4-FFF2-40B4-BE49-F238E27FC236}">
                      <a16:creationId xmlns:a16="http://schemas.microsoft.com/office/drawing/2014/main" id="{3525DB02-8096-8E42-E140-28CBDBE95D41}"/>
                    </a:ext>
                  </a:extLst>
                </p14:cNvPr>
                <p14:cNvContentPartPr/>
                <p14:nvPr/>
              </p14:nvContentPartPr>
              <p14:xfrm>
                <a:off x="3959906" y="1033235"/>
                <a:ext cx="230400" cy="108720"/>
              </p14:xfrm>
            </p:contentPart>
          </mc:Choice>
          <mc:Fallback xmlns="">
            <p:pic>
              <p:nvPicPr>
                <p:cNvPr id="4" name="Ink 3">
                  <a:extLst>
                    <a:ext uri="{FF2B5EF4-FFF2-40B4-BE49-F238E27FC236}">
                      <a16:creationId xmlns:a16="http://schemas.microsoft.com/office/drawing/2014/main" id="{3525DB02-8096-8E42-E140-28CBDBE95D41}"/>
                    </a:ext>
                  </a:extLst>
                </p:cNvPr>
                <p:cNvPicPr/>
                <p:nvPr/>
              </p:nvPicPr>
              <p:blipFill>
                <a:blip r:embed="rId6"/>
                <a:stretch>
                  <a:fillRect/>
                </a:stretch>
              </p:blipFill>
              <p:spPr>
                <a:xfrm>
                  <a:off x="3950906" y="1024595"/>
                  <a:ext cx="24804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Ink 4">
                  <a:extLst>
                    <a:ext uri="{FF2B5EF4-FFF2-40B4-BE49-F238E27FC236}">
                      <a16:creationId xmlns:a16="http://schemas.microsoft.com/office/drawing/2014/main" id="{197F5090-13CE-05CB-F7BC-6F86163F8031}"/>
                    </a:ext>
                  </a:extLst>
                </p14:cNvPr>
                <p14:cNvContentPartPr/>
                <p14:nvPr/>
              </p14:nvContentPartPr>
              <p14:xfrm>
                <a:off x="4016786" y="907955"/>
                <a:ext cx="228240" cy="54720"/>
              </p14:xfrm>
            </p:contentPart>
          </mc:Choice>
          <mc:Fallback xmlns="">
            <p:pic>
              <p:nvPicPr>
                <p:cNvPr id="5" name="Ink 4">
                  <a:extLst>
                    <a:ext uri="{FF2B5EF4-FFF2-40B4-BE49-F238E27FC236}">
                      <a16:creationId xmlns:a16="http://schemas.microsoft.com/office/drawing/2014/main" id="{197F5090-13CE-05CB-F7BC-6F86163F8031}"/>
                    </a:ext>
                  </a:extLst>
                </p:cNvPr>
                <p:cNvPicPr/>
                <p:nvPr/>
              </p:nvPicPr>
              <p:blipFill>
                <a:blip r:embed="rId8"/>
                <a:stretch>
                  <a:fillRect/>
                </a:stretch>
              </p:blipFill>
              <p:spPr>
                <a:xfrm>
                  <a:off x="4007786" y="898955"/>
                  <a:ext cx="24588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 name="Ink 5">
                  <a:extLst>
                    <a:ext uri="{FF2B5EF4-FFF2-40B4-BE49-F238E27FC236}">
                      <a16:creationId xmlns:a16="http://schemas.microsoft.com/office/drawing/2014/main" id="{95B7B1AE-CA9B-2483-1533-B05C55BFECB6}"/>
                    </a:ext>
                  </a:extLst>
                </p14:cNvPr>
                <p14:cNvContentPartPr/>
                <p14:nvPr/>
              </p14:nvContentPartPr>
              <p14:xfrm>
                <a:off x="4383266" y="934955"/>
                <a:ext cx="276840" cy="374040"/>
              </p14:xfrm>
            </p:contentPart>
          </mc:Choice>
          <mc:Fallback xmlns="">
            <p:pic>
              <p:nvPicPr>
                <p:cNvPr id="6" name="Ink 5">
                  <a:extLst>
                    <a:ext uri="{FF2B5EF4-FFF2-40B4-BE49-F238E27FC236}">
                      <a16:creationId xmlns:a16="http://schemas.microsoft.com/office/drawing/2014/main" id="{95B7B1AE-CA9B-2483-1533-B05C55BFECB6}"/>
                    </a:ext>
                  </a:extLst>
                </p:cNvPr>
                <p:cNvPicPr/>
                <p:nvPr/>
              </p:nvPicPr>
              <p:blipFill>
                <a:blip r:embed="rId10"/>
                <a:stretch>
                  <a:fillRect/>
                </a:stretch>
              </p:blipFill>
              <p:spPr>
                <a:xfrm>
                  <a:off x="4374626" y="925955"/>
                  <a:ext cx="294480" cy="3916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7" name="Ink 6">
                  <a:extLst>
                    <a:ext uri="{FF2B5EF4-FFF2-40B4-BE49-F238E27FC236}">
                      <a16:creationId xmlns:a16="http://schemas.microsoft.com/office/drawing/2014/main" id="{F90B2E79-8E61-F515-72B8-8966549F5610}"/>
                    </a:ext>
                  </a:extLst>
                </p14:cNvPr>
                <p14:cNvContentPartPr/>
                <p14:nvPr/>
              </p14:nvContentPartPr>
              <p14:xfrm>
                <a:off x="4413146" y="939635"/>
                <a:ext cx="305640" cy="39240"/>
              </p14:xfrm>
            </p:contentPart>
          </mc:Choice>
          <mc:Fallback xmlns="">
            <p:pic>
              <p:nvPicPr>
                <p:cNvPr id="7" name="Ink 6">
                  <a:extLst>
                    <a:ext uri="{FF2B5EF4-FFF2-40B4-BE49-F238E27FC236}">
                      <a16:creationId xmlns:a16="http://schemas.microsoft.com/office/drawing/2014/main" id="{F90B2E79-8E61-F515-72B8-8966549F5610}"/>
                    </a:ext>
                  </a:extLst>
                </p:cNvPr>
                <p:cNvPicPr/>
                <p:nvPr/>
              </p:nvPicPr>
              <p:blipFill>
                <a:blip r:embed="rId12"/>
                <a:stretch>
                  <a:fillRect/>
                </a:stretch>
              </p:blipFill>
              <p:spPr>
                <a:xfrm>
                  <a:off x="4404506" y="930635"/>
                  <a:ext cx="32328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8" name="Ink 7">
                  <a:extLst>
                    <a:ext uri="{FF2B5EF4-FFF2-40B4-BE49-F238E27FC236}">
                      <a16:creationId xmlns:a16="http://schemas.microsoft.com/office/drawing/2014/main" id="{6D8FB1FC-6D16-29DE-2A11-33B49A8B6E3A}"/>
                    </a:ext>
                  </a:extLst>
                </p14:cNvPr>
                <p14:cNvContentPartPr/>
                <p14:nvPr/>
              </p14:nvContentPartPr>
              <p14:xfrm>
                <a:off x="4835066" y="943235"/>
                <a:ext cx="326880" cy="357840"/>
              </p14:xfrm>
            </p:contentPart>
          </mc:Choice>
          <mc:Fallback xmlns="">
            <p:pic>
              <p:nvPicPr>
                <p:cNvPr id="8" name="Ink 7">
                  <a:extLst>
                    <a:ext uri="{FF2B5EF4-FFF2-40B4-BE49-F238E27FC236}">
                      <a16:creationId xmlns:a16="http://schemas.microsoft.com/office/drawing/2014/main" id="{6D8FB1FC-6D16-29DE-2A11-33B49A8B6E3A}"/>
                    </a:ext>
                  </a:extLst>
                </p:cNvPr>
                <p:cNvPicPr/>
                <p:nvPr/>
              </p:nvPicPr>
              <p:blipFill>
                <a:blip r:embed="rId14"/>
                <a:stretch>
                  <a:fillRect/>
                </a:stretch>
              </p:blipFill>
              <p:spPr>
                <a:xfrm>
                  <a:off x="4826066" y="934595"/>
                  <a:ext cx="344520" cy="3754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9" name="Ink 8">
                  <a:extLst>
                    <a:ext uri="{FF2B5EF4-FFF2-40B4-BE49-F238E27FC236}">
                      <a16:creationId xmlns:a16="http://schemas.microsoft.com/office/drawing/2014/main" id="{F036FB22-76EA-D589-1CE6-2A2E26B0F034}"/>
                    </a:ext>
                  </a:extLst>
                </p14:cNvPr>
                <p14:cNvContentPartPr/>
                <p14:nvPr/>
              </p14:nvContentPartPr>
              <p14:xfrm>
                <a:off x="4901666" y="922355"/>
                <a:ext cx="287640" cy="56160"/>
              </p14:xfrm>
            </p:contentPart>
          </mc:Choice>
          <mc:Fallback xmlns="">
            <p:pic>
              <p:nvPicPr>
                <p:cNvPr id="9" name="Ink 8">
                  <a:extLst>
                    <a:ext uri="{FF2B5EF4-FFF2-40B4-BE49-F238E27FC236}">
                      <a16:creationId xmlns:a16="http://schemas.microsoft.com/office/drawing/2014/main" id="{F036FB22-76EA-D589-1CE6-2A2E26B0F034}"/>
                    </a:ext>
                  </a:extLst>
                </p:cNvPr>
                <p:cNvPicPr/>
                <p:nvPr/>
              </p:nvPicPr>
              <p:blipFill>
                <a:blip r:embed="rId16"/>
                <a:stretch>
                  <a:fillRect/>
                </a:stretch>
              </p:blipFill>
              <p:spPr>
                <a:xfrm>
                  <a:off x="4893026" y="913715"/>
                  <a:ext cx="30528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0" name="Ink 9">
                  <a:extLst>
                    <a:ext uri="{FF2B5EF4-FFF2-40B4-BE49-F238E27FC236}">
                      <a16:creationId xmlns:a16="http://schemas.microsoft.com/office/drawing/2014/main" id="{9147EB69-9384-527E-824B-448592040938}"/>
                    </a:ext>
                  </a:extLst>
                </p14:cNvPr>
                <p14:cNvContentPartPr/>
                <p14:nvPr/>
              </p14:nvContentPartPr>
              <p14:xfrm>
                <a:off x="3975026" y="965555"/>
                <a:ext cx="102600" cy="27720"/>
              </p14:xfrm>
            </p:contentPart>
          </mc:Choice>
          <mc:Fallback xmlns="">
            <p:pic>
              <p:nvPicPr>
                <p:cNvPr id="10" name="Ink 9">
                  <a:extLst>
                    <a:ext uri="{FF2B5EF4-FFF2-40B4-BE49-F238E27FC236}">
                      <a16:creationId xmlns:a16="http://schemas.microsoft.com/office/drawing/2014/main" id="{9147EB69-9384-527E-824B-448592040938}"/>
                    </a:ext>
                  </a:extLst>
                </p:cNvPr>
                <p:cNvPicPr/>
                <p:nvPr/>
              </p:nvPicPr>
              <p:blipFill>
                <a:blip r:embed="rId18"/>
                <a:stretch>
                  <a:fillRect/>
                </a:stretch>
              </p:blipFill>
              <p:spPr>
                <a:xfrm>
                  <a:off x="3966026" y="956555"/>
                  <a:ext cx="120240" cy="45360"/>
                </a:xfrm>
                <a:prstGeom prst="rect">
                  <a:avLst/>
                </a:prstGeom>
              </p:spPr>
            </p:pic>
          </mc:Fallback>
        </mc:AlternateContent>
      </p:grpSp>
      <p:grpSp>
        <p:nvGrpSpPr>
          <p:cNvPr id="18" name="Group 17">
            <a:extLst>
              <a:ext uri="{FF2B5EF4-FFF2-40B4-BE49-F238E27FC236}">
                <a16:creationId xmlns:a16="http://schemas.microsoft.com/office/drawing/2014/main" id="{1BE743DA-A841-DA8A-8138-DBFF3B64A9FF}"/>
              </a:ext>
            </a:extLst>
          </p:cNvPr>
          <p:cNvGrpSpPr/>
          <p:nvPr/>
        </p:nvGrpSpPr>
        <p:grpSpPr>
          <a:xfrm>
            <a:off x="6464066" y="1867715"/>
            <a:ext cx="990360" cy="413280"/>
            <a:chOff x="6464066" y="1867715"/>
            <a:chExt cx="990360" cy="413280"/>
          </a:xfrm>
        </p:grpSpPr>
        <mc:AlternateContent xmlns:mc="http://schemas.openxmlformats.org/markup-compatibility/2006" xmlns:p14="http://schemas.microsoft.com/office/powerpoint/2010/main">
          <mc:Choice Requires="p14">
            <p:contentPart p14:bwMode="auto" r:id="rId19">
              <p14:nvContentPartPr>
                <p14:cNvPr id="12" name="Ink 11">
                  <a:extLst>
                    <a:ext uri="{FF2B5EF4-FFF2-40B4-BE49-F238E27FC236}">
                      <a16:creationId xmlns:a16="http://schemas.microsoft.com/office/drawing/2014/main" id="{FDD032F1-AAA6-06B1-CA04-F3DB01215FB2}"/>
                    </a:ext>
                  </a:extLst>
                </p14:cNvPr>
                <p14:cNvContentPartPr/>
                <p14:nvPr/>
              </p14:nvContentPartPr>
              <p14:xfrm>
                <a:off x="6464066" y="1867715"/>
                <a:ext cx="261000" cy="363600"/>
              </p14:xfrm>
            </p:contentPart>
          </mc:Choice>
          <mc:Fallback xmlns="">
            <p:pic>
              <p:nvPicPr>
                <p:cNvPr id="12" name="Ink 11">
                  <a:extLst>
                    <a:ext uri="{FF2B5EF4-FFF2-40B4-BE49-F238E27FC236}">
                      <a16:creationId xmlns:a16="http://schemas.microsoft.com/office/drawing/2014/main" id="{FDD032F1-AAA6-06B1-CA04-F3DB01215FB2}"/>
                    </a:ext>
                  </a:extLst>
                </p:cNvPr>
                <p:cNvPicPr/>
                <p:nvPr/>
              </p:nvPicPr>
              <p:blipFill>
                <a:blip r:embed="rId20"/>
                <a:stretch>
                  <a:fillRect/>
                </a:stretch>
              </p:blipFill>
              <p:spPr>
                <a:xfrm>
                  <a:off x="6455066" y="1859075"/>
                  <a:ext cx="278640" cy="3812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3" name="Ink 12">
                  <a:extLst>
                    <a:ext uri="{FF2B5EF4-FFF2-40B4-BE49-F238E27FC236}">
                      <a16:creationId xmlns:a16="http://schemas.microsoft.com/office/drawing/2014/main" id="{4FDDC6C6-9B53-D048-C524-93804D100B6A}"/>
                    </a:ext>
                  </a:extLst>
                </p14:cNvPr>
                <p14:cNvContentPartPr/>
                <p14:nvPr/>
              </p14:nvContentPartPr>
              <p14:xfrm>
                <a:off x="6503306" y="2067515"/>
                <a:ext cx="216720" cy="64800"/>
              </p14:xfrm>
            </p:contentPart>
          </mc:Choice>
          <mc:Fallback xmlns="">
            <p:pic>
              <p:nvPicPr>
                <p:cNvPr id="13" name="Ink 12">
                  <a:extLst>
                    <a:ext uri="{FF2B5EF4-FFF2-40B4-BE49-F238E27FC236}">
                      <a16:creationId xmlns:a16="http://schemas.microsoft.com/office/drawing/2014/main" id="{4FDDC6C6-9B53-D048-C524-93804D100B6A}"/>
                    </a:ext>
                  </a:extLst>
                </p:cNvPr>
                <p:cNvPicPr/>
                <p:nvPr/>
              </p:nvPicPr>
              <p:blipFill>
                <a:blip r:embed="rId22"/>
                <a:stretch>
                  <a:fillRect/>
                </a:stretch>
              </p:blipFill>
              <p:spPr>
                <a:xfrm>
                  <a:off x="6494666" y="2058515"/>
                  <a:ext cx="23436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4" name="Ink 13">
                  <a:extLst>
                    <a:ext uri="{FF2B5EF4-FFF2-40B4-BE49-F238E27FC236}">
                      <a16:creationId xmlns:a16="http://schemas.microsoft.com/office/drawing/2014/main" id="{5E9A522B-13CF-9E14-84F4-6F5F209418F9}"/>
                    </a:ext>
                  </a:extLst>
                </p14:cNvPr>
                <p14:cNvContentPartPr/>
                <p14:nvPr/>
              </p14:nvContentPartPr>
              <p14:xfrm>
                <a:off x="6496106" y="1911635"/>
                <a:ext cx="201960" cy="57600"/>
              </p14:xfrm>
            </p:contentPart>
          </mc:Choice>
          <mc:Fallback xmlns="">
            <p:pic>
              <p:nvPicPr>
                <p:cNvPr id="14" name="Ink 13">
                  <a:extLst>
                    <a:ext uri="{FF2B5EF4-FFF2-40B4-BE49-F238E27FC236}">
                      <a16:creationId xmlns:a16="http://schemas.microsoft.com/office/drawing/2014/main" id="{5E9A522B-13CF-9E14-84F4-6F5F209418F9}"/>
                    </a:ext>
                  </a:extLst>
                </p:cNvPr>
                <p:cNvPicPr/>
                <p:nvPr/>
              </p:nvPicPr>
              <p:blipFill>
                <a:blip r:embed="rId24"/>
                <a:stretch>
                  <a:fillRect/>
                </a:stretch>
              </p:blipFill>
              <p:spPr>
                <a:xfrm>
                  <a:off x="6487466" y="1902635"/>
                  <a:ext cx="21960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5" name="Ink 14">
                  <a:extLst>
                    <a:ext uri="{FF2B5EF4-FFF2-40B4-BE49-F238E27FC236}">
                      <a16:creationId xmlns:a16="http://schemas.microsoft.com/office/drawing/2014/main" id="{89407E36-8D96-AA78-4870-17C5C94C5D9B}"/>
                    </a:ext>
                  </a:extLst>
                </p14:cNvPr>
                <p14:cNvContentPartPr/>
                <p14:nvPr/>
              </p14:nvContentPartPr>
              <p14:xfrm>
                <a:off x="6801746" y="1942955"/>
                <a:ext cx="302760" cy="331200"/>
              </p14:xfrm>
            </p:contentPart>
          </mc:Choice>
          <mc:Fallback xmlns="">
            <p:pic>
              <p:nvPicPr>
                <p:cNvPr id="15" name="Ink 14">
                  <a:extLst>
                    <a:ext uri="{FF2B5EF4-FFF2-40B4-BE49-F238E27FC236}">
                      <a16:creationId xmlns:a16="http://schemas.microsoft.com/office/drawing/2014/main" id="{89407E36-8D96-AA78-4870-17C5C94C5D9B}"/>
                    </a:ext>
                  </a:extLst>
                </p:cNvPr>
                <p:cNvPicPr/>
                <p:nvPr/>
              </p:nvPicPr>
              <p:blipFill>
                <a:blip r:embed="rId26"/>
                <a:stretch>
                  <a:fillRect/>
                </a:stretch>
              </p:blipFill>
              <p:spPr>
                <a:xfrm>
                  <a:off x="6793106" y="1934315"/>
                  <a:ext cx="320400" cy="3488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6" name="Ink 15">
                  <a:extLst>
                    <a:ext uri="{FF2B5EF4-FFF2-40B4-BE49-F238E27FC236}">
                      <a16:creationId xmlns:a16="http://schemas.microsoft.com/office/drawing/2014/main" id="{A5B742FB-AF94-8640-6CFF-85ACEEF161D3}"/>
                    </a:ext>
                  </a:extLst>
                </p14:cNvPr>
                <p14:cNvContentPartPr/>
                <p14:nvPr/>
              </p14:nvContentPartPr>
              <p14:xfrm>
                <a:off x="6820466" y="1951595"/>
                <a:ext cx="246240" cy="25560"/>
              </p14:xfrm>
            </p:contentPart>
          </mc:Choice>
          <mc:Fallback xmlns="">
            <p:pic>
              <p:nvPicPr>
                <p:cNvPr id="16" name="Ink 15">
                  <a:extLst>
                    <a:ext uri="{FF2B5EF4-FFF2-40B4-BE49-F238E27FC236}">
                      <a16:creationId xmlns:a16="http://schemas.microsoft.com/office/drawing/2014/main" id="{A5B742FB-AF94-8640-6CFF-85ACEEF161D3}"/>
                    </a:ext>
                  </a:extLst>
                </p:cNvPr>
                <p:cNvPicPr/>
                <p:nvPr/>
              </p:nvPicPr>
              <p:blipFill>
                <a:blip r:embed="rId28"/>
                <a:stretch>
                  <a:fillRect/>
                </a:stretch>
              </p:blipFill>
              <p:spPr>
                <a:xfrm>
                  <a:off x="6811826" y="1942595"/>
                  <a:ext cx="26388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7" name="Ink 16">
                  <a:extLst>
                    <a:ext uri="{FF2B5EF4-FFF2-40B4-BE49-F238E27FC236}">
                      <a16:creationId xmlns:a16="http://schemas.microsoft.com/office/drawing/2014/main" id="{17780990-BCC9-220F-1223-785CD40D6C03}"/>
                    </a:ext>
                  </a:extLst>
                </p14:cNvPr>
                <p14:cNvContentPartPr/>
                <p14:nvPr/>
              </p14:nvContentPartPr>
              <p14:xfrm>
                <a:off x="7231586" y="1927475"/>
                <a:ext cx="222840" cy="353520"/>
              </p14:xfrm>
            </p:contentPart>
          </mc:Choice>
          <mc:Fallback xmlns="">
            <p:pic>
              <p:nvPicPr>
                <p:cNvPr id="17" name="Ink 16">
                  <a:extLst>
                    <a:ext uri="{FF2B5EF4-FFF2-40B4-BE49-F238E27FC236}">
                      <a16:creationId xmlns:a16="http://schemas.microsoft.com/office/drawing/2014/main" id="{17780990-BCC9-220F-1223-785CD40D6C03}"/>
                    </a:ext>
                  </a:extLst>
                </p:cNvPr>
                <p:cNvPicPr/>
                <p:nvPr/>
              </p:nvPicPr>
              <p:blipFill>
                <a:blip r:embed="rId30"/>
                <a:stretch>
                  <a:fillRect/>
                </a:stretch>
              </p:blipFill>
              <p:spPr>
                <a:xfrm>
                  <a:off x="7222946" y="1918835"/>
                  <a:ext cx="240480" cy="371160"/>
                </a:xfrm>
                <a:prstGeom prst="rect">
                  <a:avLst/>
                </a:prstGeom>
              </p:spPr>
            </p:pic>
          </mc:Fallback>
        </mc:AlternateContent>
      </p:grpSp>
      <p:grpSp>
        <p:nvGrpSpPr>
          <p:cNvPr id="28" name="Group 27">
            <a:extLst>
              <a:ext uri="{FF2B5EF4-FFF2-40B4-BE49-F238E27FC236}">
                <a16:creationId xmlns:a16="http://schemas.microsoft.com/office/drawing/2014/main" id="{15085D34-8E36-73FF-969F-7BB069C5F3CE}"/>
              </a:ext>
            </a:extLst>
          </p:cNvPr>
          <p:cNvGrpSpPr/>
          <p:nvPr/>
        </p:nvGrpSpPr>
        <p:grpSpPr>
          <a:xfrm>
            <a:off x="6429866" y="2817395"/>
            <a:ext cx="1132560" cy="352800"/>
            <a:chOff x="6429866" y="2817395"/>
            <a:chExt cx="1132560" cy="352800"/>
          </a:xfrm>
        </p:grpSpPr>
        <mc:AlternateContent xmlns:mc="http://schemas.openxmlformats.org/markup-compatibility/2006" xmlns:p14="http://schemas.microsoft.com/office/powerpoint/2010/main">
          <mc:Choice Requires="p14">
            <p:contentPart p14:bwMode="auto" r:id="rId31">
              <p14:nvContentPartPr>
                <p14:cNvPr id="19" name="Ink 18">
                  <a:extLst>
                    <a:ext uri="{FF2B5EF4-FFF2-40B4-BE49-F238E27FC236}">
                      <a16:creationId xmlns:a16="http://schemas.microsoft.com/office/drawing/2014/main" id="{E645BFF3-E8D7-1366-C0B8-44258FB361B3}"/>
                    </a:ext>
                  </a:extLst>
                </p14:cNvPr>
                <p14:cNvContentPartPr/>
                <p14:nvPr/>
              </p14:nvContentPartPr>
              <p14:xfrm>
                <a:off x="6466226" y="2817395"/>
                <a:ext cx="32400" cy="352800"/>
              </p14:xfrm>
            </p:contentPart>
          </mc:Choice>
          <mc:Fallback xmlns="">
            <p:pic>
              <p:nvPicPr>
                <p:cNvPr id="19" name="Ink 18">
                  <a:extLst>
                    <a:ext uri="{FF2B5EF4-FFF2-40B4-BE49-F238E27FC236}">
                      <a16:creationId xmlns:a16="http://schemas.microsoft.com/office/drawing/2014/main" id="{E645BFF3-E8D7-1366-C0B8-44258FB361B3}"/>
                    </a:ext>
                  </a:extLst>
                </p:cNvPr>
                <p:cNvPicPr/>
                <p:nvPr/>
              </p:nvPicPr>
              <p:blipFill>
                <a:blip r:embed="rId32"/>
                <a:stretch>
                  <a:fillRect/>
                </a:stretch>
              </p:blipFill>
              <p:spPr>
                <a:xfrm>
                  <a:off x="6457226" y="2808395"/>
                  <a:ext cx="50040" cy="3704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0" name="Ink 19">
                  <a:extLst>
                    <a:ext uri="{FF2B5EF4-FFF2-40B4-BE49-F238E27FC236}">
                      <a16:creationId xmlns:a16="http://schemas.microsoft.com/office/drawing/2014/main" id="{E773B06F-C78C-B9FC-5C08-BF762220D879}"/>
                    </a:ext>
                  </a:extLst>
                </p14:cNvPr>
                <p14:cNvContentPartPr/>
                <p14:nvPr/>
              </p14:nvContentPartPr>
              <p14:xfrm>
                <a:off x="6483506" y="2837555"/>
                <a:ext cx="208800" cy="39240"/>
              </p14:xfrm>
            </p:contentPart>
          </mc:Choice>
          <mc:Fallback xmlns="">
            <p:pic>
              <p:nvPicPr>
                <p:cNvPr id="20" name="Ink 19">
                  <a:extLst>
                    <a:ext uri="{FF2B5EF4-FFF2-40B4-BE49-F238E27FC236}">
                      <a16:creationId xmlns:a16="http://schemas.microsoft.com/office/drawing/2014/main" id="{E773B06F-C78C-B9FC-5C08-BF762220D879}"/>
                    </a:ext>
                  </a:extLst>
                </p:cNvPr>
                <p:cNvPicPr/>
                <p:nvPr/>
              </p:nvPicPr>
              <p:blipFill>
                <a:blip r:embed="rId34"/>
                <a:stretch>
                  <a:fillRect/>
                </a:stretch>
              </p:blipFill>
              <p:spPr>
                <a:xfrm>
                  <a:off x="6474866" y="2828915"/>
                  <a:ext cx="22644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1" name="Ink 20">
                  <a:extLst>
                    <a:ext uri="{FF2B5EF4-FFF2-40B4-BE49-F238E27FC236}">
                      <a16:creationId xmlns:a16="http://schemas.microsoft.com/office/drawing/2014/main" id="{4F12607E-8005-2987-365A-71DC9EFC0A09}"/>
                    </a:ext>
                  </a:extLst>
                </p14:cNvPr>
                <p14:cNvContentPartPr/>
                <p14:nvPr/>
              </p14:nvContentPartPr>
              <p14:xfrm>
                <a:off x="6481346" y="2969675"/>
                <a:ext cx="189360" cy="23760"/>
              </p14:xfrm>
            </p:contentPart>
          </mc:Choice>
          <mc:Fallback xmlns="">
            <p:pic>
              <p:nvPicPr>
                <p:cNvPr id="21" name="Ink 20">
                  <a:extLst>
                    <a:ext uri="{FF2B5EF4-FFF2-40B4-BE49-F238E27FC236}">
                      <a16:creationId xmlns:a16="http://schemas.microsoft.com/office/drawing/2014/main" id="{4F12607E-8005-2987-365A-71DC9EFC0A09}"/>
                    </a:ext>
                  </a:extLst>
                </p:cNvPr>
                <p:cNvPicPr/>
                <p:nvPr/>
              </p:nvPicPr>
              <p:blipFill>
                <a:blip r:embed="rId36"/>
                <a:stretch>
                  <a:fillRect/>
                </a:stretch>
              </p:blipFill>
              <p:spPr>
                <a:xfrm>
                  <a:off x="6472706" y="2960675"/>
                  <a:ext cx="20700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2" name="Ink 21">
                  <a:extLst>
                    <a:ext uri="{FF2B5EF4-FFF2-40B4-BE49-F238E27FC236}">
                      <a16:creationId xmlns:a16="http://schemas.microsoft.com/office/drawing/2014/main" id="{22E75304-BD41-2BA4-B93C-DEE2B1D0D5B6}"/>
                    </a:ext>
                  </a:extLst>
                </p14:cNvPr>
                <p14:cNvContentPartPr/>
                <p14:nvPr/>
              </p14:nvContentPartPr>
              <p14:xfrm>
                <a:off x="6429866" y="3117275"/>
                <a:ext cx="262080" cy="24840"/>
              </p14:xfrm>
            </p:contentPart>
          </mc:Choice>
          <mc:Fallback xmlns="">
            <p:pic>
              <p:nvPicPr>
                <p:cNvPr id="22" name="Ink 21">
                  <a:extLst>
                    <a:ext uri="{FF2B5EF4-FFF2-40B4-BE49-F238E27FC236}">
                      <a16:creationId xmlns:a16="http://schemas.microsoft.com/office/drawing/2014/main" id="{22E75304-BD41-2BA4-B93C-DEE2B1D0D5B6}"/>
                    </a:ext>
                  </a:extLst>
                </p:cNvPr>
                <p:cNvPicPr/>
                <p:nvPr/>
              </p:nvPicPr>
              <p:blipFill>
                <a:blip r:embed="rId38"/>
                <a:stretch>
                  <a:fillRect/>
                </a:stretch>
              </p:blipFill>
              <p:spPr>
                <a:xfrm>
                  <a:off x="6421226" y="3108635"/>
                  <a:ext cx="27972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3" name="Ink 22">
                  <a:extLst>
                    <a:ext uri="{FF2B5EF4-FFF2-40B4-BE49-F238E27FC236}">
                      <a16:creationId xmlns:a16="http://schemas.microsoft.com/office/drawing/2014/main" id="{10438FB1-A860-F8C1-5FEF-A543D033D7F6}"/>
                    </a:ext>
                  </a:extLst>
                </p14:cNvPr>
                <p14:cNvContentPartPr/>
                <p14:nvPr/>
              </p14:nvContentPartPr>
              <p14:xfrm>
                <a:off x="6858986" y="2856635"/>
                <a:ext cx="253800" cy="288360"/>
              </p14:xfrm>
            </p:contentPart>
          </mc:Choice>
          <mc:Fallback xmlns="">
            <p:pic>
              <p:nvPicPr>
                <p:cNvPr id="23" name="Ink 22">
                  <a:extLst>
                    <a:ext uri="{FF2B5EF4-FFF2-40B4-BE49-F238E27FC236}">
                      <a16:creationId xmlns:a16="http://schemas.microsoft.com/office/drawing/2014/main" id="{10438FB1-A860-F8C1-5FEF-A543D033D7F6}"/>
                    </a:ext>
                  </a:extLst>
                </p:cNvPr>
                <p:cNvPicPr/>
                <p:nvPr/>
              </p:nvPicPr>
              <p:blipFill>
                <a:blip r:embed="rId40"/>
                <a:stretch>
                  <a:fillRect/>
                </a:stretch>
              </p:blipFill>
              <p:spPr>
                <a:xfrm>
                  <a:off x="6849986" y="2847995"/>
                  <a:ext cx="271440" cy="3060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4" name="Ink 23">
                  <a:extLst>
                    <a:ext uri="{FF2B5EF4-FFF2-40B4-BE49-F238E27FC236}">
                      <a16:creationId xmlns:a16="http://schemas.microsoft.com/office/drawing/2014/main" id="{9E1E97ED-EE61-2184-04BB-056699D55B88}"/>
                    </a:ext>
                  </a:extLst>
                </p14:cNvPr>
                <p14:cNvContentPartPr/>
                <p14:nvPr/>
              </p14:nvContentPartPr>
              <p14:xfrm>
                <a:off x="6873746" y="2979395"/>
                <a:ext cx="195840" cy="65160"/>
              </p14:xfrm>
            </p:contentPart>
          </mc:Choice>
          <mc:Fallback xmlns="">
            <p:pic>
              <p:nvPicPr>
                <p:cNvPr id="24" name="Ink 23">
                  <a:extLst>
                    <a:ext uri="{FF2B5EF4-FFF2-40B4-BE49-F238E27FC236}">
                      <a16:creationId xmlns:a16="http://schemas.microsoft.com/office/drawing/2014/main" id="{9E1E97ED-EE61-2184-04BB-056699D55B88}"/>
                    </a:ext>
                  </a:extLst>
                </p:cNvPr>
                <p:cNvPicPr/>
                <p:nvPr/>
              </p:nvPicPr>
              <p:blipFill>
                <a:blip r:embed="rId42"/>
                <a:stretch>
                  <a:fillRect/>
                </a:stretch>
              </p:blipFill>
              <p:spPr>
                <a:xfrm>
                  <a:off x="6865106" y="2970755"/>
                  <a:ext cx="21348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5" name="Ink 24">
                  <a:extLst>
                    <a:ext uri="{FF2B5EF4-FFF2-40B4-BE49-F238E27FC236}">
                      <a16:creationId xmlns:a16="http://schemas.microsoft.com/office/drawing/2014/main" id="{46556AA1-F2DB-DE8E-2706-7F34D8C60710}"/>
                    </a:ext>
                  </a:extLst>
                </p14:cNvPr>
                <p14:cNvContentPartPr/>
                <p14:nvPr/>
              </p14:nvContentPartPr>
              <p14:xfrm>
                <a:off x="6872666" y="2868875"/>
                <a:ext cx="490320" cy="298440"/>
              </p14:xfrm>
            </p:contentPart>
          </mc:Choice>
          <mc:Fallback xmlns="">
            <p:pic>
              <p:nvPicPr>
                <p:cNvPr id="25" name="Ink 24">
                  <a:extLst>
                    <a:ext uri="{FF2B5EF4-FFF2-40B4-BE49-F238E27FC236}">
                      <a16:creationId xmlns:a16="http://schemas.microsoft.com/office/drawing/2014/main" id="{46556AA1-F2DB-DE8E-2706-7F34D8C60710}"/>
                    </a:ext>
                  </a:extLst>
                </p:cNvPr>
                <p:cNvPicPr/>
                <p:nvPr/>
              </p:nvPicPr>
              <p:blipFill>
                <a:blip r:embed="rId44"/>
                <a:stretch>
                  <a:fillRect/>
                </a:stretch>
              </p:blipFill>
              <p:spPr>
                <a:xfrm>
                  <a:off x="6863666" y="2860235"/>
                  <a:ext cx="507960" cy="31608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6" name="Ink 25">
                  <a:extLst>
                    <a:ext uri="{FF2B5EF4-FFF2-40B4-BE49-F238E27FC236}">
                      <a16:creationId xmlns:a16="http://schemas.microsoft.com/office/drawing/2014/main" id="{D6737ECE-BA82-6F37-076C-A8D40F138CDF}"/>
                    </a:ext>
                  </a:extLst>
                </p14:cNvPr>
                <p14:cNvContentPartPr/>
                <p14:nvPr/>
              </p14:nvContentPartPr>
              <p14:xfrm>
                <a:off x="7200626" y="2871035"/>
                <a:ext cx="263880" cy="19080"/>
              </p14:xfrm>
            </p:contentPart>
          </mc:Choice>
          <mc:Fallback xmlns="">
            <p:pic>
              <p:nvPicPr>
                <p:cNvPr id="26" name="Ink 25">
                  <a:extLst>
                    <a:ext uri="{FF2B5EF4-FFF2-40B4-BE49-F238E27FC236}">
                      <a16:creationId xmlns:a16="http://schemas.microsoft.com/office/drawing/2014/main" id="{D6737ECE-BA82-6F37-076C-A8D40F138CDF}"/>
                    </a:ext>
                  </a:extLst>
                </p:cNvPr>
                <p:cNvPicPr/>
                <p:nvPr/>
              </p:nvPicPr>
              <p:blipFill>
                <a:blip r:embed="rId46"/>
                <a:stretch>
                  <a:fillRect/>
                </a:stretch>
              </p:blipFill>
              <p:spPr>
                <a:xfrm>
                  <a:off x="7191626" y="2862395"/>
                  <a:ext cx="28152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7" name="Ink 26">
                  <a:extLst>
                    <a:ext uri="{FF2B5EF4-FFF2-40B4-BE49-F238E27FC236}">
                      <a16:creationId xmlns:a16="http://schemas.microsoft.com/office/drawing/2014/main" id="{2109A72C-54F6-2DAF-96E9-342AABD5E737}"/>
                    </a:ext>
                  </a:extLst>
                </p14:cNvPr>
                <p14:cNvContentPartPr/>
                <p14:nvPr/>
              </p14:nvContentPartPr>
              <p14:xfrm>
                <a:off x="7243106" y="3109355"/>
                <a:ext cx="319320" cy="16560"/>
              </p14:xfrm>
            </p:contentPart>
          </mc:Choice>
          <mc:Fallback xmlns="">
            <p:pic>
              <p:nvPicPr>
                <p:cNvPr id="27" name="Ink 26">
                  <a:extLst>
                    <a:ext uri="{FF2B5EF4-FFF2-40B4-BE49-F238E27FC236}">
                      <a16:creationId xmlns:a16="http://schemas.microsoft.com/office/drawing/2014/main" id="{2109A72C-54F6-2DAF-96E9-342AABD5E737}"/>
                    </a:ext>
                  </a:extLst>
                </p:cNvPr>
                <p:cNvPicPr/>
                <p:nvPr/>
              </p:nvPicPr>
              <p:blipFill>
                <a:blip r:embed="rId48"/>
                <a:stretch>
                  <a:fillRect/>
                </a:stretch>
              </p:blipFill>
              <p:spPr>
                <a:xfrm>
                  <a:off x="7234466" y="3100715"/>
                  <a:ext cx="336960" cy="34200"/>
                </a:xfrm>
                <a:prstGeom prst="rect">
                  <a:avLst/>
                </a:prstGeom>
              </p:spPr>
            </p:pic>
          </mc:Fallback>
        </mc:AlternateContent>
      </p:grpSp>
      <p:grpSp>
        <p:nvGrpSpPr>
          <p:cNvPr id="49" name="Group 48">
            <a:extLst>
              <a:ext uri="{FF2B5EF4-FFF2-40B4-BE49-F238E27FC236}">
                <a16:creationId xmlns:a16="http://schemas.microsoft.com/office/drawing/2014/main" id="{DB72DC50-AE36-E4DB-B507-A50F6C23DB3E}"/>
              </a:ext>
            </a:extLst>
          </p:cNvPr>
          <p:cNvGrpSpPr/>
          <p:nvPr/>
        </p:nvGrpSpPr>
        <p:grpSpPr>
          <a:xfrm>
            <a:off x="7216826" y="3456755"/>
            <a:ext cx="1442520" cy="452880"/>
            <a:chOff x="7216826" y="3456755"/>
            <a:chExt cx="1442520" cy="452880"/>
          </a:xfrm>
        </p:grpSpPr>
        <mc:AlternateContent xmlns:mc="http://schemas.openxmlformats.org/markup-compatibility/2006" xmlns:p14="http://schemas.microsoft.com/office/powerpoint/2010/main">
          <mc:Choice Requires="p14">
            <p:contentPart p14:bwMode="auto" r:id="rId49">
              <p14:nvContentPartPr>
                <p14:cNvPr id="29" name="Ink 28">
                  <a:extLst>
                    <a:ext uri="{FF2B5EF4-FFF2-40B4-BE49-F238E27FC236}">
                      <a16:creationId xmlns:a16="http://schemas.microsoft.com/office/drawing/2014/main" id="{CA4A97AD-4611-8CCF-2F98-4E77DCF123BB}"/>
                    </a:ext>
                  </a:extLst>
                </p14:cNvPr>
                <p14:cNvContentPartPr/>
                <p14:nvPr/>
              </p14:nvContentPartPr>
              <p14:xfrm>
                <a:off x="7216826" y="3511835"/>
                <a:ext cx="220680" cy="278640"/>
              </p14:xfrm>
            </p:contentPart>
          </mc:Choice>
          <mc:Fallback xmlns="">
            <p:pic>
              <p:nvPicPr>
                <p:cNvPr id="29" name="Ink 28">
                  <a:extLst>
                    <a:ext uri="{FF2B5EF4-FFF2-40B4-BE49-F238E27FC236}">
                      <a16:creationId xmlns:a16="http://schemas.microsoft.com/office/drawing/2014/main" id="{CA4A97AD-4611-8CCF-2F98-4E77DCF123BB}"/>
                    </a:ext>
                  </a:extLst>
                </p:cNvPr>
                <p:cNvPicPr/>
                <p:nvPr/>
              </p:nvPicPr>
              <p:blipFill>
                <a:blip r:embed="rId50"/>
                <a:stretch>
                  <a:fillRect/>
                </a:stretch>
              </p:blipFill>
              <p:spPr>
                <a:xfrm>
                  <a:off x="7208186" y="3503195"/>
                  <a:ext cx="238320" cy="29628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0" name="Ink 29">
                  <a:extLst>
                    <a:ext uri="{FF2B5EF4-FFF2-40B4-BE49-F238E27FC236}">
                      <a16:creationId xmlns:a16="http://schemas.microsoft.com/office/drawing/2014/main" id="{173F5228-B1DB-D88A-EB83-D41355A0C12E}"/>
                    </a:ext>
                  </a:extLst>
                </p14:cNvPr>
                <p14:cNvContentPartPr/>
                <p14:nvPr/>
              </p14:nvContentPartPr>
              <p14:xfrm>
                <a:off x="7244546" y="3651155"/>
                <a:ext cx="219240" cy="36360"/>
              </p14:xfrm>
            </p:contentPart>
          </mc:Choice>
          <mc:Fallback xmlns="">
            <p:pic>
              <p:nvPicPr>
                <p:cNvPr id="30" name="Ink 29">
                  <a:extLst>
                    <a:ext uri="{FF2B5EF4-FFF2-40B4-BE49-F238E27FC236}">
                      <a16:creationId xmlns:a16="http://schemas.microsoft.com/office/drawing/2014/main" id="{173F5228-B1DB-D88A-EB83-D41355A0C12E}"/>
                    </a:ext>
                  </a:extLst>
                </p:cNvPr>
                <p:cNvPicPr/>
                <p:nvPr/>
              </p:nvPicPr>
              <p:blipFill>
                <a:blip r:embed="rId52"/>
                <a:stretch>
                  <a:fillRect/>
                </a:stretch>
              </p:blipFill>
              <p:spPr>
                <a:xfrm>
                  <a:off x="7235546" y="3642155"/>
                  <a:ext cx="23688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1" name="Ink 30">
                  <a:extLst>
                    <a:ext uri="{FF2B5EF4-FFF2-40B4-BE49-F238E27FC236}">
                      <a16:creationId xmlns:a16="http://schemas.microsoft.com/office/drawing/2014/main" id="{C8A27DA0-A840-E1E8-7469-0C7FD056D2F4}"/>
                    </a:ext>
                  </a:extLst>
                </p14:cNvPr>
                <p14:cNvContentPartPr/>
                <p14:nvPr/>
              </p14:nvContentPartPr>
              <p14:xfrm>
                <a:off x="7247066" y="3501755"/>
                <a:ext cx="255600" cy="42120"/>
              </p14:xfrm>
            </p:contentPart>
          </mc:Choice>
          <mc:Fallback xmlns="">
            <p:pic>
              <p:nvPicPr>
                <p:cNvPr id="31" name="Ink 30">
                  <a:extLst>
                    <a:ext uri="{FF2B5EF4-FFF2-40B4-BE49-F238E27FC236}">
                      <a16:creationId xmlns:a16="http://schemas.microsoft.com/office/drawing/2014/main" id="{C8A27DA0-A840-E1E8-7469-0C7FD056D2F4}"/>
                    </a:ext>
                  </a:extLst>
                </p:cNvPr>
                <p:cNvPicPr/>
                <p:nvPr/>
              </p:nvPicPr>
              <p:blipFill>
                <a:blip r:embed="rId54"/>
                <a:stretch>
                  <a:fillRect/>
                </a:stretch>
              </p:blipFill>
              <p:spPr>
                <a:xfrm>
                  <a:off x="7238426" y="3492755"/>
                  <a:ext cx="27324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2" name="Ink 31">
                  <a:extLst>
                    <a:ext uri="{FF2B5EF4-FFF2-40B4-BE49-F238E27FC236}">
                      <a16:creationId xmlns:a16="http://schemas.microsoft.com/office/drawing/2014/main" id="{EC1AAD44-8293-6999-8020-FC4254119A34}"/>
                    </a:ext>
                  </a:extLst>
                </p14:cNvPr>
                <p14:cNvContentPartPr/>
                <p14:nvPr/>
              </p14:nvContentPartPr>
              <p14:xfrm>
                <a:off x="7717586" y="3456755"/>
                <a:ext cx="220680" cy="340200"/>
              </p14:xfrm>
            </p:contentPart>
          </mc:Choice>
          <mc:Fallback xmlns="">
            <p:pic>
              <p:nvPicPr>
                <p:cNvPr id="32" name="Ink 31">
                  <a:extLst>
                    <a:ext uri="{FF2B5EF4-FFF2-40B4-BE49-F238E27FC236}">
                      <a16:creationId xmlns:a16="http://schemas.microsoft.com/office/drawing/2014/main" id="{EC1AAD44-8293-6999-8020-FC4254119A34}"/>
                    </a:ext>
                  </a:extLst>
                </p:cNvPr>
                <p:cNvPicPr/>
                <p:nvPr/>
              </p:nvPicPr>
              <p:blipFill>
                <a:blip r:embed="rId56"/>
                <a:stretch>
                  <a:fillRect/>
                </a:stretch>
              </p:blipFill>
              <p:spPr>
                <a:xfrm>
                  <a:off x="7708586" y="3448115"/>
                  <a:ext cx="238320" cy="35784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3" name="Ink 32">
                  <a:extLst>
                    <a:ext uri="{FF2B5EF4-FFF2-40B4-BE49-F238E27FC236}">
                      <a16:creationId xmlns:a16="http://schemas.microsoft.com/office/drawing/2014/main" id="{62D6E7EA-D567-8E22-5FD8-11F93976E9B8}"/>
                    </a:ext>
                  </a:extLst>
                </p14:cNvPr>
                <p14:cNvContentPartPr/>
                <p14:nvPr/>
              </p14:nvContentPartPr>
              <p14:xfrm>
                <a:off x="8121146" y="3530195"/>
                <a:ext cx="27720" cy="290880"/>
              </p14:xfrm>
            </p:contentPart>
          </mc:Choice>
          <mc:Fallback xmlns="">
            <p:pic>
              <p:nvPicPr>
                <p:cNvPr id="33" name="Ink 32">
                  <a:extLst>
                    <a:ext uri="{FF2B5EF4-FFF2-40B4-BE49-F238E27FC236}">
                      <a16:creationId xmlns:a16="http://schemas.microsoft.com/office/drawing/2014/main" id="{62D6E7EA-D567-8E22-5FD8-11F93976E9B8}"/>
                    </a:ext>
                  </a:extLst>
                </p:cNvPr>
                <p:cNvPicPr/>
                <p:nvPr/>
              </p:nvPicPr>
              <p:blipFill>
                <a:blip r:embed="rId58"/>
                <a:stretch>
                  <a:fillRect/>
                </a:stretch>
              </p:blipFill>
              <p:spPr>
                <a:xfrm>
                  <a:off x="8112506" y="3521555"/>
                  <a:ext cx="45360" cy="30852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4" name="Ink 33">
                  <a:extLst>
                    <a:ext uri="{FF2B5EF4-FFF2-40B4-BE49-F238E27FC236}">
                      <a16:creationId xmlns:a16="http://schemas.microsoft.com/office/drawing/2014/main" id="{421648D1-ABB1-1298-A773-1222702CDF5E}"/>
                    </a:ext>
                  </a:extLst>
                </p14:cNvPr>
                <p14:cNvContentPartPr/>
                <p14:nvPr/>
              </p14:nvContentPartPr>
              <p14:xfrm>
                <a:off x="8001986" y="3528395"/>
                <a:ext cx="277200" cy="28800"/>
              </p14:xfrm>
            </p:contentPart>
          </mc:Choice>
          <mc:Fallback xmlns="">
            <p:pic>
              <p:nvPicPr>
                <p:cNvPr id="34" name="Ink 33">
                  <a:extLst>
                    <a:ext uri="{FF2B5EF4-FFF2-40B4-BE49-F238E27FC236}">
                      <a16:creationId xmlns:a16="http://schemas.microsoft.com/office/drawing/2014/main" id="{421648D1-ABB1-1298-A773-1222702CDF5E}"/>
                    </a:ext>
                  </a:extLst>
                </p:cNvPr>
                <p:cNvPicPr/>
                <p:nvPr/>
              </p:nvPicPr>
              <p:blipFill>
                <a:blip r:embed="rId60"/>
                <a:stretch>
                  <a:fillRect/>
                </a:stretch>
              </p:blipFill>
              <p:spPr>
                <a:xfrm>
                  <a:off x="7992986" y="3519755"/>
                  <a:ext cx="29484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5" name="Ink 34">
                  <a:extLst>
                    <a:ext uri="{FF2B5EF4-FFF2-40B4-BE49-F238E27FC236}">
                      <a16:creationId xmlns:a16="http://schemas.microsoft.com/office/drawing/2014/main" id="{5C140269-2291-ABDC-90D7-7C473FACF9A8}"/>
                    </a:ext>
                  </a:extLst>
                </p14:cNvPr>
                <p14:cNvContentPartPr/>
                <p14:nvPr/>
              </p14:nvContentPartPr>
              <p14:xfrm>
                <a:off x="7993706" y="3763475"/>
                <a:ext cx="327960" cy="39600"/>
              </p14:xfrm>
            </p:contentPart>
          </mc:Choice>
          <mc:Fallback xmlns="">
            <p:pic>
              <p:nvPicPr>
                <p:cNvPr id="35" name="Ink 34">
                  <a:extLst>
                    <a:ext uri="{FF2B5EF4-FFF2-40B4-BE49-F238E27FC236}">
                      <a16:creationId xmlns:a16="http://schemas.microsoft.com/office/drawing/2014/main" id="{5C140269-2291-ABDC-90D7-7C473FACF9A8}"/>
                    </a:ext>
                  </a:extLst>
                </p:cNvPr>
                <p:cNvPicPr/>
                <p:nvPr/>
              </p:nvPicPr>
              <p:blipFill>
                <a:blip r:embed="rId62"/>
                <a:stretch>
                  <a:fillRect/>
                </a:stretch>
              </p:blipFill>
              <p:spPr>
                <a:xfrm>
                  <a:off x="7984706" y="3754475"/>
                  <a:ext cx="34560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6" name="Ink 35">
                  <a:extLst>
                    <a:ext uri="{FF2B5EF4-FFF2-40B4-BE49-F238E27FC236}">
                      <a16:creationId xmlns:a16="http://schemas.microsoft.com/office/drawing/2014/main" id="{754B8D3D-C2D4-48FD-AD53-EADBE64366ED}"/>
                    </a:ext>
                  </a:extLst>
                </p14:cNvPr>
                <p14:cNvContentPartPr/>
                <p14:nvPr/>
              </p14:nvContentPartPr>
              <p14:xfrm>
                <a:off x="8534066" y="3732515"/>
                <a:ext cx="125280" cy="177120"/>
              </p14:xfrm>
            </p:contentPart>
          </mc:Choice>
          <mc:Fallback xmlns="">
            <p:pic>
              <p:nvPicPr>
                <p:cNvPr id="36" name="Ink 35">
                  <a:extLst>
                    <a:ext uri="{FF2B5EF4-FFF2-40B4-BE49-F238E27FC236}">
                      <a16:creationId xmlns:a16="http://schemas.microsoft.com/office/drawing/2014/main" id="{754B8D3D-C2D4-48FD-AD53-EADBE64366ED}"/>
                    </a:ext>
                  </a:extLst>
                </p:cNvPr>
                <p:cNvPicPr/>
                <p:nvPr/>
              </p:nvPicPr>
              <p:blipFill>
                <a:blip r:embed="rId64"/>
                <a:stretch>
                  <a:fillRect/>
                </a:stretch>
              </p:blipFill>
              <p:spPr>
                <a:xfrm>
                  <a:off x="8525426" y="3723515"/>
                  <a:ext cx="142920" cy="194760"/>
                </a:xfrm>
                <a:prstGeom prst="rect">
                  <a:avLst/>
                </a:prstGeom>
              </p:spPr>
            </p:pic>
          </mc:Fallback>
        </mc:AlternateContent>
      </p:grpSp>
      <p:grpSp>
        <p:nvGrpSpPr>
          <p:cNvPr id="48" name="Group 47">
            <a:extLst>
              <a:ext uri="{FF2B5EF4-FFF2-40B4-BE49-F238E27FC236}">
                <a16:creationId xmlns:a16="http://schemas.microsoft.com/office/drawing/2014/main" id="{ACC4E58D-6113-3193-6891-379BD6BE5288}"/>
              </a:ext>
            </a:extLst>
          </p:cNvPr>
          <p:cNvGrpSpPr/>
          <p:nvPr/>
        </p:nvGrpSpPr>
        <p:grpSpPr>
          <a:xfrm>
            <a:off x="8970386" y="3447755"/>
            <a:ext cx="817560" cy="352080"/>
            <a:chOff x="8970386" y="3447755"/>
            <a:chExt cx="817560" cy="352080"/>
          </a:xfrm>
        </p:grpSpPr>
        <mc:AlternateContent xmlns:mc="http://schemas.openxmlformats.org/markup-compatibility/2006" xmlns:p14="http://schemas.microsoft.com/office/powerpoint/2010/main">
          <mc:Choice Requires="p14">
            <p:contentPart p14:bwMode="auto" r:id="rId65">
              <p14:nvContentPartPr>
                <p14:cNvPr id="37" name="Ink 36">
                  <a:extLst>
                    <a:ext uri="{FF2B5EF4-FFF2-40B4-BE49-F238E27FC236}">
                      <a16:creationId xmlns:a16="http://schemas.microsoft.com/office/drawing/2014/main" id="{481C5920-6139-4DCF-92D8-B6F182DA2CB2}"/>
                    </a:ext>
                  </a:extLst>
                </p14:cNvPr>
                <p14:cNvContentPartPr/>
                <p14:nvPr/>
              </p14:nvContentPartPr>
              <p14:xfrm>
                <a:off x="8981186" y="3502475"/>
                <a:ext cx="212400" cy="297360"/>
              </p14:xfrm>
            </p:contentPart>
          </mc:Choice>
          <mc:Fallback xmlns="">
            <p:pic>
              <p:nvPicPr>
                <p:cNvPr id="37" name="Ink 36">
                  <a:extLst>
                    <a:ext uri="{FF2B5EF4-FFF2-40B4-BE49-F238E27FC236}">
                      <a16:creationId xmlns:a16="http://schemas.microsoft.com/office/drawing/2014/main" id="{481C5920-6139-4DCF-92D8-B6F182DA2CB2}"/>
                    </a:ext>
                  </a:extLst>
                </p:cNvPr>
                <p:cNvPicPr/>
                <p:nvPr/>
              </p:nvPicPr>
              <p:blipFill>
                <a:blip r:embed="rId66"/>
                <a:stretch>
                  <a:fillRect/>
                </a:stretch>
              </p:blipFill>
              <p:spPr>
                <a:xfrm>
                  <a:off x="8972186" y="3493835"/>
                  <a:ext cx="230040" cy="31500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38" name="Ink 37">
                  <a:extLst>
                    <a:ext uri="{FF2B5EF4-FFF2-40B4-BE49-F238E27FC236}">
                      <a16:creationId xmlns:a16="http://schemas.microsoft.com/office/drawing/2014/main" id="{E9716CBE-91E2-AB0D-CD4D-1A47A4B63462}"/>
                    </a:ext>
                  </a:extLst>
                </p14:cNvPr>
                <p14:cNvContentPartPr/>
                <p14:nvPr/>
              </p14:nvContentPartPr>
              <p14:xfrm>
                <a:off x="8970386" y="3503555"/>
                <a:ext cx="253080" cy="138240"/>
              </p14:xfrm>
            </p:contentPart>
          </mc:Choice>
          <mc:Fallback xmlns="">
            <p:pic>
              <p:nvPicPr>
                <p:cNvPr id="38" name="Ink 37">
                  <a:extLst>
                    <a:ext uri="{FF2B5EF4-FFF2-40B4-BE49-F238E27FC236}">
                      <a16:creationId xmlns:a16="http://schemas.microsoft.com/office/drawing/2014/main" id="{E9716CBE-91E2-AB0D-CD4D-1A47A4B63462}"/>
                    </a:ext>
                  </a:extLst>
                </p:cNvPr>
                <p:cNvPicPr/>
                <p:nvPr/>
              </p:nvPicPr>
              <p:blipFill>
                <a:blip r:embed="rId68"/>
                <a:stretch>
                  <a:fillRect/>
                </a:stretch>
              </p:blipFill>
              <p:spPr>
                <a:xfrm>
                  <a:off x="8961746" y="3494555"/>
                  <a:ext cx="27072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39" name="Ink 38">
                  <a:extLst>
                    <a:ext uri="{FF2B5EF4-FFF2-40B4-BE49-F238E27FC236}">
                      <a16:creationId xmlns:a16="http://schemas.microsoft.com/office/drawing/2014/main" id="{11355BB0-B664-78A9-ACCC-2493C0060767}"/>
                    </a:ext>
                  </a:extLst>
                </p14:cNvPr>
                <p14:cNvContentPartPr/>
                <p14:nvPr/>
              </p14:nvContentPartPr>
              <p14:xfrm>
                <a:off x="9312386" y="3454235"/>
                <a:ext cx="31320" cy="306720"/>
              </p14:xfrm>
            </p:contentPart>
          </mc:Choice>
          <mc:Fallback xmlns="">
            <p:pic>
              <p:nvPicPr>
                <p:cNvPr id="39" name="Ink 38">
                  <a:extLst>
                    <a:ext uri="{FF2B5EF4-FFF2-40B4-BE49-F238E27FC236}">
                      <a16:creationId xmlns:a16="http://schemas.microsoft.com/office/drawing/2014/main" id="{11355BB0-B664-78A9-ACCC-2493C0060767}"/>
                    </a:ext>
                  </a:extLst>
                </p:cNvPr>
                <p:cNvPicPr/>
                <p:nvPr/>
              </p:nvPicPr>
              <p:blipFill>
                <a:blip r:embed="rId70"/>
                <a:stretch>
                  <a:fillRect/>
                </a:stretch>
              </p:blipFill>
              <p:spPr>
                <a:xfrm>
                  <a:off x="9303386" y="3445595"/>
                  <a:ext cx="48960" cy="32436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0" name="Ink 39">
                  <a:extLst>
                    <a:ext uri="{FF2B5EF4-FFF2-40B4-BE49-F238E27FC236}">
                      <a16:creationId xmlns:a16="http://schemas.microsoft.com/office/drawing/2014/main" id="{7FD411AE-AB5C-04CC-9B76-9672880DEA5B}"/>
                    </a:ext>
                  </a:extLst>
                </p14:cNvPr>
                <p14:cNvContentPartPr/>
                <p14:nvPr/>
              </p14:nvContentPartPr>
              <p14:xfrm>
                <a:off x="9307706" y="3447755"/>
                <a:ext cx="336240" cy="327600"/>
              </p14:xfrm>
            </p:contentPart>
          </mc:Choice>
          <mc:Fallback xmlns="">
            <p:pic>
              <p:nvPicPr>
                <p:cNvPr id="40" name="Ink 39">
                  <a:extLst>
                    <a:ext uri="{FF2B5EF4-FFF2-40B4-BE49-F238E27FC236}">
                      <a16:creationId xmlns:a16="http://schemas.microsoft.com/office/drawing/2014/main" id="{7FD411AE-AB5C-04CC-9B76-9672880DEA5B}"/>
                    </a:ext>
                  </a:extLst>
                </p:cNvPr>
                <p:cNvPicPr/>
                <p:nvPr/>
              </p:nvPicPr>
              <p:blipFill>
                <a:blip r:embed="rId72"/>
                <a:stretch>
                  <a:fillRect/>
                </a:stretch>
              </p:blipFill>
              <p:spPr>
                <a:xfrm>
                  <a:off x="9299066" y="3439115"/>
                  <a:ext cx="353880" cy="34524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1" name="Ink 40">
                  <a:extLst>
                    <a:ext uri="{FF2B5EF4-FFF2-40B4-BE49-F238E27FC236}">
                      <a16:creationId xmlns:a16="http://schemas.microsoft.com/office/drawing/2014/main" id="{3545DBFE-6F10-8830-8AEB-B898D528AC20}"/>
                    </a:ext>
                  </a:extLst>
                </p14:cNvPr>
                <p14:cNvContentPartPr/>
                <p14:nvPr/>
              </p14:nvContentPartPr>
              <p14:xfrm>
                <a:off x="9562946" y="3478355"/>
                <a:ext cx="225000" cy="179640"/>
              </p14:xfrm>
            </p:contentPart>
          </mc:Choice>
          <mc:Fallback xmlns="">
            <p:pic>
              <p:nvPicPr>
                <p:cNvPr id="41" name="Ink 40">
                  <a:extLst>
                    <a:ext uri="{FF2B5EF4-FFF2-40B4-BE49-F238E27FC236}">
                      <a16:creationId xmlns:a16="http://schemas.microsoft.com/office/drawing/2014/main" id="{3545DBFE-6F10-8830-8AEB-B898D528AC20}"/>
                    </a:ext>
                  </a:extLst>
                </p:cNvPr>
                <p:cNvPicPr/>
                <p:nvPr/>
              </p:nvPicPr>
              <p:blipFill>
                <a:blip r:embed="rId74"/>
                <a:stretch>
                  <a:fillRect/>
                </a:stretch>
              </p:blipFill>
              <p:spPr>
                <a:xfrm>
                  <a:off x="9553946" y="3469715"/>
                  <a:ext cx="242640" cy="197280"/>
                </a:xfrm>
                <a:prstGeom prst="rect">
                  <a:avLst/>
                </a:prstGeom>
              </p:spPr>
            </p:pic>
          </mc:Fallback>
        </mc:AlternateContent>
      </p:grpSp>
      <p:grpSp>
        <p:nvGrpSpPr>
          <p:cNvPr id="51" name="Group 50">
            <a:extLst>
              <a:ext uri="{FF2B5EF4-FFF2-40B4-BE49-F238E27FC236}">
                <a16:creationId xmlns:a16="http://schemas.microsoft.com/office/drawing/2014/main" id="{13EC0D12-F333-A19D-5A0F-C1B48C89FB92}"/>
              </a:ext>
            </a:extLst>
          </p:cNvPr>
          <p:cNvGrpSpPr/>
          <p:nvPr/>
        </p:nvGrpSpPr>
        <p:grpSpPr>
          <a:xfrm>
            <a:off x="3914186" y="4048955"/>
            <a:ext cx="848880" cy="429480"/>
            <a:chOff x="3914186" y="4048955"/>
            <a:chExt cx="848880" cy="429480"/>
          </a:xfrm>
        </p:grpSpPr>
        <mc:AlternateContent xmlns:mc="http://schemas.openxmlformats.org/markup-compatibility/2006" xmlns:p14="http://schemas.microsoft.com/office/powerpoint/2010/main">
          <mc:Choice Requires="p14">
            <p:contentPart p14:bwMode="auto" r:id="rId75">
              <p14:nvContentPartPr>
                <p14:cNvPr id="42" name="Ink 41">
                  <a:extLst>
                    <a:ext uri="{FF2B5EF4-FFF2-40B4-BE49-F238E27FC236}">
                      <a16:creationId xmlns:a16="http://schemas.microsoft.com/office/drawing/2014/main" id="{048FA667-5283-C9A4-CA69-4B010E4FF970}"/>
                    </a:ext>
                  </a:extLst>
                </p14:cNvPr>
                <p14:cNvContentPartPr/>
                <p14:nvPr/>
              </p14:nvContentPartPr>
              <p14:xfrm>
                <a:off x="3933266" y="4091795"/>
                <a:ext cx="54360" cy="339840"/>
              </p14:xfrm>
            </p:contentPart>
          </mc:Choice>
          <mc:Fallback xmlns="">
            <p:pic>
              <p:nvPicPr>
                <p:cNvPr id="42" name="Ink 41">
                  <a:extLst>
                    <a:ext uri="{FF2B5EF4-FFF2-40B4-BE49-F238E27FC236}">
                      <a16:creationId xmlns:a16="http://schemas.microsoft.com/office/drawing/2014/main" id="{048FA667-5283-C9A4-CA69-4B010E4FF970}"/>
                    </a:ext>
                  </a:extLst>
                </p:cNvPr>
                <p:cNvPicPr/>
                <p:nvPr/>
              </p:nvPicPr>
              <p:blipFill>
                <a:blip r:embed="rId76"/>
                <a:stretch>
                  <a:fillRect/>
                </a:stretch>
              </p:blipFill>
              <p:spPr>
                <a:xfrm>
                  <a:off x="3924626" y="4082795"/>
                  <a:ext cx="72000" cy="35748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3" name="Ink 42">
                  <a:extLst>
                    <a:ext uri="{FF2B5EF4-FFF2-40B4-BE49-F238E27FC236}">
                      <a16:creationId xmlns:a16="http://schemas.microsoft.com/office/drawing/2014/main" id="{2809B0D5-0A4C-3E28-9976-9CAF40D6C119}"/>
                    </a:ext>
                  </a:extLst>
                </p14:cNvPr>
                <p14:cNvContentPartPr/>
                <p14:nvPr/>
              </p14:nvContentPartPr>
              <p14:xfrm>
                <a:off x="3914186" y="4061915"/>
                <a:ext cx="201960" cy="203760"/>
              </p14:xfrm>
            </p:contentPart>
          </mc:Choice>
          <mc:Fallback xmlns="">
            <p:pic>
              <p:nvPicPr>
                <p:cNvPr id="43" name="Ink 42">
                  <a:extLst>
                    <a:ext uri="{FF2B5EF4-FFF2-40B4-BE49-F238E27FC236}">
                      <a16:creationId xmlns:a16="http://schemas.microsoft.com/office/drawing/2014/main" id="{2809B0D5-0A4C-3E28-9976-9CAF40D6C119}"/>
                    </a:ext>
                  </a:extLst>
                </p:cNvPr>
                <p:cNvPicPr/>
                <p:nvPr/>
              </p:nvPicPr>
              <p:blipFill>
                <a:blip r:embed="rId78"/>
                <a:stretch>
                  <a:fillRect/>
                </a:stretch>
              </p:blipFill>
              <p:spPr>
                <a:xfrm>
                  <a:off x="3905546" y="4052915"/>
                  <a:ext cx="21960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4" name="Ink 43">
                  <a:extLst>
                    <a:ext uri="{FF2B5EF4-FFF2-40B4-BE49-F238E27FC236}">
                      <a16:creationId xmlns:a16="http://schemas.microsoft.com/office/drawing/2014/main" id="{8A5C5645-0760-E89F-19F5-EC28103EB617}"/>
                    </a:ext>
                  </a:extLst>
                </p14:cNvPr>
                <p14:cNvContentPartPr/>
                <p14:nvPr/>
              </p14:nvContentPartPr>
              <p14:xfrm>
                <a:off x="4242146" y="4145435"/>
                <a:ext cx="72000" cy="333000"/>
              </p14:xfrm>
            </p:contentPart>
          </mc:Choice>
          <mc:Fallback xmlns="">
            <p:pic>
              <p:nvPicPr>
                <p:cNvPr id="44" name="Ink 43">
                  <a:extLst>
                    <a:ext uri="{FF2B5EF4-FFF2-40B4-BE49-F238E27FC236}">
                      <a16:creationId xmlns:a16="http://schemas.microsoft.com/office/drawing/2014/main" id="{8A5C5645-0760-E89F-19F5-EC28103EB617}"/>
                    </a:ext>
                  </a:extLst>
                </p:cNvPr>
                <p:cNvPicPr/>
                <p:nvPr/>
              </p:nvPicPr>
              <p:blipFill>
                <a:blip r:embed="rId80"/>
                <a:stretch>
                  <a:fillRect/>
                </a:stretch>
              </p:blipFill>
              <p:spPr>
                <a:xfrm>
                  <a:off x="4233506" y="4136435"/>
                  <a:ext cx="89640" cy="35064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5" name="Ink 44">
                  <a:extLst>
                    <a:ext uri="{FF2B5EF4-FFF2-40B4-BE49-F238E27FC236}">
                      <a16:creationId xmlns:a16="http://schemas.microsoft.com/office/drawing/2014/main" id="{020C5CDE-F3B8-6DC2-EB54-368D4809FF6E}"/>
                    </a:ext>
                  </a:extLst>
                </p14:cNvPr>
                <p14:cNvContentPartPr/>
                <p14:nvPr/>
              </p14:nvContentPartPr>
              <p14:xfrm>
                <a:off x="4259786" y="4112315"/>
                <a:ext cx="141120" cy="188280"/>
              </p14:xfrm>
            </p:contentPart>
          </mc:Choice>
          <mc:Fallback xmlns="">
            <p:pic>
              <p:nvPicPr>
                <p:cNvPr id="45" name="Ink 44">
                  <a:extLst>
                    <a:ext uri="{FF2B5EF4-FFF2-40B4-BE49-F238E27FC236}">
                      <a16:creationId xmlns:a16="http://schemas.microsoft.com/office/drawing/2014/main" id="{020C5CDE-F3B8-6DC2-EB54-368D4809FF6E}"/>
                    </a:ext>
                  </a:extLst>
                </p:cNvPr>
                <p:cNvPicPr/>
                <p:nvPr/>
              </p:nvPicPr>
              <p:blipFill>
                <a:blip r:embed="rId82"/>
                <a:stretch>
                  <a:fillRect/>
                </a:stretch>
              </p:blipFill>
              <p:spPr>
                <a:xfrm>
                  <a:off x="4251146" y="4103315"/>
                  <a:ext cx="15876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46" name="Ink 45">
                  <a:extLst>
                    <a:ext uri="{FF2B5EF4-FFF2-40B4-BE49-F238E27FC236}">
                      <a16:creationId xmlns:a16="http://schemas.microsoft.com/office/drawing/2014/main" id="{302CAB64-E099-3E23-559E-A6CDB44CCEC3}"/>
                    </a:ext>
                  </a:extLst>
                </p14:cNvPr>
                <p14:cNvContentPartPr/>
                <p14:nvPr/>
              </p14:nvContentPartPr>
              <p14:xfrm>
                <a:off x="4545266" y="4048955"/>
                <a:ext cx="217800" cy="415080"/>
              </p14:xfrm>
            </p:contentPart>
          </mc:Choice>
          <mc:Fallback xmlns="">
            <p:pic>
              <p:nvPicPr>
                <p:cNvPr id="46" name="Ink 45">
                  <a:extLst>
                    <a:ext uri="{FF2B5EF4-FFF2-40B4-BE49-F238E27FC236}">
                      <a16:creationId xmlns:a16="http://schemas.microsoft.com/office/drawing/2014/main" id="{302CAB64-E099-3E23-559E-A6CDB44CCEC3}"/>
                    </a:ext>
                  </a:extLst>
                </p:cNvPr>
                <p:cNvPicPr/>
                <p:nvPr/>
              </p:nvPicPr>
              <p:blipFill>
                <a:blip r:embed="rId84"/>
                <a:stretch>
                  <a:fillRect/>
                </a:stretch>
              </p:blipFill>
              <p:spPr>
                <a:xfrm>
                  <a:off x="4536266" y="4040315"/>
                  <a:ext cx="235440" cy="43272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0" name="Ink 49">
                  <a:extLst>
                    <a:ext uri="{FF2B5EF4-FFF2-40B4-BE49-F238E27FC236}">
                      <a16:creationId xmlns:a16="http://schemas.microsoft.com/office/drawing/2014/main" id="{1902F0A7-1CCA-2451-009C-DACB97CE5546}"/>
                    </a:ext>
                  </a:extLst>
                </p14:cNvPr>
                <p14:cNvContentPartPr/>
                <p14:nvPr/>
              </p14:nvContentPartPr>
              <p14:xfrm>
                <a:off x="4624826" y="4108715"/>
                <a:ext cx="17640" cy="116280"/>
              </p14:xfrm>
            </p:contentPart>
          </mc:Choice>
          <mc:Fallback xmlns="">
            <p:pic>
              <p:nvPicPr>
                <p:cNvPr id="50" name="Ink 49">
                  <a:extLst>
                    <a:ext uri="{FF2B5EF4-FFF2-40B4-BE49-F238E27FC236}">
                      <a16:creationId xmlns:a16="http://schemas.microsoft.com/office/drawing/2014/main" id="{1902F0A7-1CCA-2451-009C-DACB97CE5546}"/>
                    </a:ext>
                  </a:extLst>
                </p:cNvPr>
                <p:cNvPicPr/>
                <p:nvPr/>
              </p:nvPicPr>
              <p:blipFill>
                <a:blip r:embed="rId86"/>
                <a:stretch>
                  <a:fillRect/>
                </a:stretch>
              </p:blipFill>
              <p:spPr>
                <a:xfrm>
                  <a:off x="4615826" y="4099715"/>
                  <a:ext cx="35280" cy="133920"/>
                </a:xfrm>
                <a:prstGeom prst="rect">
                  <a:avLst/>
                </a:prstGeom>
              </p:spPr>
            </p:pic>
          </mc:Fallback>
        </mc:AlternateContent>
      </p:grpSp>
      <p:grpSp>
        <p:nvGrpSpPr>
          <p:cNvPr id="67" name="Group 66">
            <a:extLst>
              <a:ext uri="{FF2B5EF4-FFF2-40B4-BE49-F238E27FC236}">
                <a16:creationId xmlns:a16="http://schemas.microsoft.com/office/drawing/2014/main" id="{05E39E07-2A15-0596-7694-4235B93E3B99}"/>
              </a:ext>
            </a:extLst>
          </p:cNvPr>
          <p:cNvGrpSpPr/>
          <p:nvPr/>
        </p:nvGrpSpPr>
        <p:grpSpPr>
          <a:xfrm>
            <a:off x="6397466" y="4973795"/>
            <a:ext cx="1307520" cy="313560"/>
            <a:chOff x="6397466" y="4973795"/>
            <a:chExt cx="1307520" cy="313560"/>
          </a:xfrm>
        </p:grpSpPr>
        <mc:AlternateContent xmlns:mc="http://schemas.openxmlformats.org/markup-compatibility/2006" xmlns:p14="http://schemas.microsoft.com/office/powerpoint/2010/main">
          <mc:Choice Requires="p14">
            <p:contentPart p14:bwMode="auto" r:id="rId87">
              <p14:nvContentPartPr>
                <p14:cNvPr id="52" name="Ink 51">
                  <a:extLst>
                    <a:ext uri="{FF2B5EF4-FFF2-40B4-BE49-F238E27FC236}">
                      <a16:creationId xmlns:a16="http://schemas.microsoft.com/office/drawing/2014/main" id="{76870271-BD94-4A7D-CBFA-D95FF08CFE15}"/>
                    </a:ext>
                  </a:extLst>
                </p14:cNvPr>
                <p14:cNvContentPartPr/>
                <p14:nvPr/>
              </p14:nvContentPartPr>
              <p14:xfrm>
                <a:off x="6397466" y="4973795"/>
                <a:ext cx="309600" cy="313560"/>
              </p14:xfrm>
            </p:contentPart>
          </mc:Choice>
          <mc:Fallback xmlns="">
            <p:pic>
              <p:nvPicPr>
                <p:cNvPr id="52" name="Ink 51">
                  <a:extLst>
                    <a:ext uri="{FF2B5EF4-FFF2-40B4-BE49-F238E27FC236}">
                      <a16:creationId xmlns:a16="http://schemas.microsoft.com/office/drawing/2014/main" id="{76870271-BD94-4A7D-CBFA-D95FF08CFE15}"/>
                    </a:ext>
                  </a:extLst>
                </p:cNvPr>
                <p:cNvPicPr/>
                <p:nvPr/>
              </p:nvPicPr>
              <p:blipFill>
                <a:blip r:embed="rId88"/>
                <a:stretch>
                  <a:fillRect/>
                </a:stretch>
              </p:blipFill>
              <p:spPr>
                <a:xfrm>
                  <a:off x="6388466" y="4965155"/>
                  <a:ext cx="327240" cy="33120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3" name="Ink 52">
                  <a:extLst>
                    <a:ext uri="{FF2B5EF4-FFF2-40B4-BE49-F238E27FC236}">
                      <a16:creationId xmlns:a16="http://schemas.microsoft.com/office/drawing/2014/main" id="{30504B07-8E63-7CEA-51AF-3DFEFBBADAFA}"/>
                    </a:ext>
                  </a:extLst>
                </p14:cNvPr>
                <p14:cNvContentPartPr/>
                <p14:nvPr/>
              </p14:nvContentPartPr>
              <p14:xfrm>
                <a:off x="6405746" y="5124275"/>
                <a:ext cx="238680" cy="81000"/>
              </p14:xfrm>
            </p:contentPart>
          </mc:Choice>
          <mc:Fallback xmlns="">
            <p:pic>
              <p:nvPicPr>
                <p:cNvPr id="53" name="Ink 52">
                  <a:extLst>
                    <a:ext uri="{FF2B5EF4-FFF2-40B4-BE49-F238E27FC236}">
                      <a16:creationId xmlns:a16="http://schemas.microsoft.com/office/drawing/2014/main" id="{30504B07-8E63-7CEA-51AF-3DFEFBBADAFA}"/>
                    </a:ext>
                  </a:extLst>
                </p:cNvPr>
                <p:cNvPicPr/>
                <p:nvPr/>
              </p:nvPicPr>
              <p:blipFill>
                <a:blip r:embed="rId90"/>
                <a:stretch>
                  <a:fillRect/>
                </a:stretch>
              </p:blipFill>
              <p:spPr>
                <a:xfrm>
                  <a:off x="6396746" y="5115275"/>
                  <a:ext cx="25632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4" name="Ink 53">
                  <a:extLst>
                    <a:ext uri="{FF2B5EF4-FFF2-40B4-BE49-F238E27FC236}">
                      <a16:creationId xmlns:a16="http://schemas.microsoft.com/office/drawing/2014/main" id="{7733DC29-E7F5-ECB5-CCE2-0ECF89683901}"/>
                    </a:ext>
                  </a:extLst>
                </p14:cNvPr>
                <p14:cNvContentPartPr/>
                <p14:nvPr/>
              </p14:nvContentPartPr>
              <p14:xfrm>
                <a:off x="6475226" y="4977395"/>
                <a:ext cx="239400" cy="25560"/>
              </p14:xfrm>
            </p:contentPart>
          </mc:Choice>
          <mc:Fallback xmlns="">
            <p:pic>
              <p:nvPicPr>
                <p:cNvPr id="54" name="Ink 53">
                  <a:extLst>
                    <a:ext uri="{FF2B5EF4-FFF2-40B4-BE49-F238E27FC236}">
                      <a16:creationId xmlns:a16="http://schemas.microsoft.com/office/drawing/2014/main" id="{7733DC29-E7F5-ECB5-CCE2-0ECF89683901}"/>
                    </a:ext>
                  </a:extLst>
                </p:cNvPr>
                <p:cNvPicPr/>
                <p:nvPr/>
              </p:nvPicPr>
              <p:blipFill>
                <a:blip r:embed="rId92"/>
                <a:stretch>
                  <a:fillRect/>
                </a:stretch>
              </p:blipFill>
              <p:spPr>
                <a:xfrm>
                  <a:off x="6466226" y="4968395"/>
                  <a:ext cx="25704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5" name="Ink 54">
                  <a:extLst>
                    <a:ext uri="{FF2B5EF4-FFF2-40B4-BE49-F238E27FC236}">
                      <a16:creationId xmlns:a16="http://schemas.microsoft.com/office/drawing/2014/main" id="{C8A48E67-260A-2D5A-0451-BA9536CBF69A}"/>
                    </a:ext>
                  </a:extLst>
                </p14:cNvPr>
                <p14:cNvContentPartPr/>
                <p14:nvPr/>
              </p14:nvContentPartPr>
              <p14:xfrm>
                <a:off x="6892106" y="4978115"/>
                <a:ext cx="326520" cy="237600"/>
              </p14:xfrm>
            </p:contentPart>
          </mc:Choice>
          <mc:Fallback xmlns="">
            <p:pic>
              <p:nvPicPr>
                <p:cNvPr id="55" name="Ink 54">
                  <a:extLst>
                    <a:ext uri="{FF2B5EF4-FFF2-40B4-BE49-F238E27FC236}">
                      <a16:creationId xmlns:a16="http://schemas.microsoft.com/office/drawing/2014/main" id="{C8A48E67-260A-2D5A-0451-BA9536CBF69A}"/>
                    </a:ext>
                  </a:extLst>
                </p:cNvPr>
                <p:cNvPicPr/>
                <p:nvPr/>
              </p:nvPicPr>
              <p:blipFill>
                <a:blip r:embed="rId94"/>
                <a:stretch>
                  <a:fillRect/>
                </a:stretch>
              </p:blipFill>
              <p:spPr>
                <a:xfrm>
                  <a:off x="6883106" y="4969475"/>
                  <a:ext cx="344160" cy="25524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6" name="Ink 55">
                  <a:extLst>
                    <a:ext uri="{FF2B5EF4-FFF2-40B4-BE49-F238E27FC236}">
                      <a16:creationId xmlns:a16="http://schemas.microsoft.com/office/drawing/2014/main" id="{40285FB9-7E32-875B-B35B-3E0108DC9262}"/>
                    </a:ext>
                  </a:extLst>
                </p14:cNvPr>
                <p14:cNvContentPartPr/>
                <p14:nvPr/>
              </p14:nvContentPartPr>
              <p14:xfrm>
                <a:off x="6888866" y="5184035"/>
                <a:ext cx="351000" cy="40320"/>
              </p14:xfrm>
            </p:contentPart>
          </mc:Choice>
          <mc:Fallback xmlns="">
            <p:pic>
              <p:nvPicPr>
                <p:cNvPr id="56" name="Ink 55">
                  <a:extLst>
                    <a:ext uri="{FF2B5EF4-FFF2-40B4-BE49-F238E27FC236}">
                      <a16:creationId xmlns:a16="http://schemas.microsoft.com/office/drawing/2014/main" id="{40285FB9-7E32-875B-B35B-3E0108DC9262}"/>
                    </a:ext>
                  </a:extLst>
                </p:cNvPr>
                <p:cNvPicPr/>
                <p:nvPr/>
              </p:nvPicPr>
              <p:blipFill>
                <a:blip r:embed="rId96"/>
                <a:stretch>
                  <a:fillRect/>
                </a:stretch>
              </p:blipFill>
              <p:spPr>
                <a:xfrm>
                  <a:off x="6880226" y="5175395"/>
                  <a:ext cx="36864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57" name="Ink 56">
                  <a:extLst>
                    <a:ext uri="{FF2B5EF4-FFF2-40B4-BE49-F238E27FC236}">
                      <a16:creationId xmlns:a16="http://schemas.microsoft.com/office/drawing/2014/main" id="{E2B08199-E539-3A99-7FEB-CB83860F223F}"/>
                    </a:ext>
                  </a:extLst>
                </p14:cNvPr>
                <p14:cNvContentPartPr/>
                <p14:nvPr/>
              </p14:nvContentPartPr>
              <p14:xfrm>
                <a:off x="7371986" y="4987835"/>
                <a:ext cx="310320" cy="242640"/>
              </p14:xfrm>
            </p:contentPart>
          </mc:Choice>
          <mc:Fallback xmlns="">
            <p:pic>
              <p:nvPicPr>
                <p:cNvPr id="57" name="Ink 56">
                  <a:extLst>
                    <a:ext uri="{FF2B5EF4-FFF2-40B4-BE49-F238E27FC236}">
                      <a16:creationId xmlns:a16="http://schemas.microsoft.com/office/drawing/2014/main" id="{E2B08199-E539-3A99-7FEB-CB83860F223F}"/>
                    </a:ext>
                  </a:extLst>
                </p:cNvPr>
                <p:cNvPicPr/>
                <p:nvPr/>
              </p:nvPicPr>
              <p:blipFill>
                <a:blip r:embed="rId98"/>
                <a:stretch>
                  <a:fillRect/>
                </a:stretch>
              </p:blipFill>
              <p:spPr>
                <a:xfrm>
                  <a:off x="7362986" y="4979195"/>
                  <a:ext cx="327960" cy="26028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58" name="Ink 57">
                  <a:extLst>
                    <a:ext uri="{FF2B5EF4-FFF2-40B4-BE49-F238E27FC236}">
                      <a16:creationId xmlns:a16="http://schemas.microsoft.com/office/drawing/2014/main" id="{2C3C931B-F044-788B-4938-2BF577F21DCF}"/>
                    </a:ext>
                  </a:extLst>
                </p14:cNvPr>
                <p14:cNvContentPartPr/>
                <p14:nvPr/>
              </p14:nvContentPartPr>
              <p14:xfrm>
                <a:off x="7296026" y="5237315"/>
                <a:ext cx="408960" cy="17280"/>
              </p14:xfrm>
            </p:contentPart>
          </mc:Choice>
          <mc:Fallback xmlns="">
            <p:pic>
              <p:nvPicPr>
                <p:cNvPr id="58" name="Ink 57">
                  <a:extLst>
                    <a:ext uri="{FF2B5EF4-FFF2-40B4-BE49-F238E27FC236}">
                      <a16:creationId xmlns:a16="http://schemas.microsoft.com/office/drawing/2014/main" id="{2C3C931B-F044-788B-4938-2BF577F21DCF}"/>
                    </a:ext>
                  </a:extLst>
                </p:cNvPr>
                <p:cNvPicPr/>
                <p:nvPr/>
              </p:nvPicPr>
              <p:blipFill>
                <a:blip r:embed="rId100"/>
                <a:stretch>
                  <a:fillRect/>
                </a:stretch>
              </p:blipFill>
              <p:spPr>
                <a:xfrm>
                  <a:off x="7287026" y="5228315"/>
                  <a:ext cx="426600" cy="34920"/>
                </a:xfrm>
                <a:prstGeom prst="rect">
                  <a:avLst/>
                </a:prstGeom>
              </p:spPr>
            </p:pic>
          </mc:Fallback>
        </mc:AlternateContent>
      </p:grpSp>
      <p:grpSp>
        <p:nvGrpSpPr>
          <p:cNvPr id="66" name="Group 65">
            <a:extLst>
              <a:ext uri="{FF2B5EF4-FFF2-40B4-BE49-F238E27FC236}">
                <a16:creationId xmlns:a16="http://schemas.microsoft.com/office/drawing/2014/main" id="{34123C4D-2CEA-07F2-2E7F-C5DF152A6ABD}"/>
              </a:ext>
            </a:extLst>
          </p:cNvPr>
          <p:cNvGrpSpPr/>
          <p:nvPr/>
        </p:nvGrpSpPr>
        <p:grpSpPr>
          <a:xfrm>
            <a:off x="6526706" y="5653115"/>
            <a:ext cx="579600" cy="318960"/>
            <a:chOff x="6526706" y="5653115"/>
            <a:chExt cx="579600" cy="318960"/>
          </a:xfrm>
        </p:grpSpPr>
        <mc:AlternateContent xmlns:mc="http://schemas.openxmlformats.org/markup-compatibility/2006" xmlns:p14="http://schemas.microsoft.com/office/powerpoint/2010/main">
          <mc:Choice Requires="p14">
            <p:contentPart p14:bwMode="auto" r:id="rId101">
              <p14:nvContentPartPr>
                <p14:cNvPr id="59" name="Ink 58">
                  <a:extLst>
                    <a:ext uri="{FF2B5EF4-FFF2-40B4-BE49-F238E27FC236}">
                      <a16:creationId xmlns:a16="http://schemas.microsoft.com/office/drawing/2014/main" id="{7A225EAB-E176-BB4D-1607-4984AE7403EB}"/>
                    </a:ext>
                  </a:extLst>
                </p14:cNvPr>
                <p14:cNvContentPartPr/>
                <p14:nvPr/>
              </p14:nvContentPartPr>
              <p14:xfrm>
                <a:off x="6550466" y="5684075"/>
                <a:ext cx="65520" cy="288000"/>
              </p14:xfrm>
            </p:contentPart>
          </mc:Choice>
          <mc:Fallback xmlns="">
            <p:pic>
              <p:nvPicPr>
                <p:cNvPr id="59" name="Ink 58">
                  <a:extLst>
                    <a:ext uri="{FF2B5EF4-FFF2-40B4-BE49-F238E27FC236}">
                      <a16:creationId xmlns:a16="http://schemas.microsoft.com/office/drawing/2014/main" id="{7A225EAB-E176-BB4D-1607-4984AE7403EB}"/>
                    </a:ext>
                  </a:extLst>
                </p:cNvPr>
                <p:cNvPicPr/>
                <p:nvPr/>
              </p:nvPicPr>
              <p:blipFill>
                <a:blip r:embed="rId102"/>
                <a:stretch>
                  <a:fillRect/>
                </a:stretch>
              </p:blipFill>
              <p:spPr>
                <a:xfrm>
                  <a:off x="6541826" y="5675075"/>
                  <a:ext cx="83160" cy="30564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0" name="Ink 59">
                  <a:extLst>
                    <a:ext uri="{FF2B5EF4-FFF2-40B4-BE49-F238E27FC236}">
                      <a16:creationId xmlns:a16="http://schemas.microsoft.com/office/drawing/2014/main" id="{C3B1735D-BC9C-C72C-281E-A1CA9783E8E1}"/>
                    </a:ext>
                  </a:extLst>
                </p14:cNvPr>
                <p14:cNvContentPartPr/>
                <p14:nvPr/>
              </p14:nvContentPartPr>
              <p14:xfrm>
                <a:off x="6526706" y="5654915"/>
                <a:ext cx="231480" cy="173880"/>
              </p14:xfrm>
            </p:contentPart>
          </mc:Choice>
          <mc:Fallback xmlns="">
            <p:pic>
              <p:nvPicPr>
                <p:cNvPr id="60" name="Ink 59">
                  <a:extLst>
                    <a:ext uri="{FF2B5EF4-FFF2-40B4-BE49-F238E27FC236}">
                      <a16:creationId xmlns:a16="http://schemas.microsoft.com/office/drawing/2014/main" id="{C3B1735D-BC9C-C72C-281E-A1CA9783E8E1}"/>
                    </a:ext>
                  </a:extLst>
                </p:cNvPr>
                <p:cNvPicPr/>
                <p:nvPr/>
              </p:nvPicPr>
              <p:blipFill>
                <a:blip r:embed="rId104"/>
                <a:stretch>
                  <a:fillRect/>
                </a:stretch>
              </p:blipFill>
              <p:spPr>
                <a:xfrm>
                  <a:off x="6518066" y="5645915"/>
                  <a:ext cx="24912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1" name="Ink 60">
                  <a:extLst>
                    <a:ext uri="{FF2B5EF4-FFF2-40B4-BE49-F238E27FC236}">
                      <a16:creationId xmlns:a16="http://schemas.microsoft.com/office/drawing/2014/main" id="{527A3ACB-0733-739E-2C92-8F0B827FA216}"/>
                    </a:ext>
                  </a:extLst>
                </p14:cNvPr>
                <p14:cNvContentPartPr/>
                <p14:nvPr/>
              </p14:nvContentPartPr>
              <p14:xfrm>
                <a:off x="6867626" y="5653115"/>
                <a:ext cx="238680" cy="311760"/>
              </p14:xfrm>
            </p:contentPart>
          </mc:Choice>
          <mc:Fallback xmlns="">
            <p:pic>
              <p:nvPicPr>
                <p:cNvPr id="61" name="Ink 60">
                  <a:extLst>
                    <a:ext uri="{FF2B5EF4-FFF2-40B4-BE49-F238E27FC236}">
                      <a16:creationId xmlns:a16="http://schemas.microsoft.com/office/drawing/2014/main" id="{527A3ACB-0733-739E-2C92-8F0B827FA216}"/>
                    </a:ext>
                  </a:extLst>
                </p:cNvPr>
                <p:cNvPicPr/>
                <p:nvPr/>
              </p:nvPicPr>
              <p:blipFill>
                <a:blip r:embed="rId106"/>
                <a:stretch>
                  <a:fillRect/>
                </a:stretch>
              </p:blipFill>
              <p:spPr>
                <a:xfrm>
                  <a:off x="6858626" y="5644475"/>
                  <a:ext cx="256320" cy="329400"/>
                </a:xfrm>
                <a:prstGeom prst="rect">
                  <a:avLst/>
                </a:prstGeom>
              </p:spPr>
            </p:pic>
          </mc:Fallback>
        </mc:AlternateContent>
      </p:grpSp>
      <p:grpSp>
        <p:nvGrpSpPr>
          <p:cNvPr id="65" name="Group 64">
            <a:extLst>
              <a:ext uri="{FF2B5EF4-FFF2-40B4-BE49-F238E27FC236}">
                <a16:creationId xmlns:a16="http://schemas.microsoft.com/office/drawing/2014/main" id="{58277D7C-7F93-9ABC-613B-5025A55DA876}"/>
              </a:ext>
            </a:extLst>
          </p:cNvPr>
          <p:cNvGrpSpPr/>
          <p:nvPr/>
        </p:nvGrpSpPr>
        <p:grpSpPr>
          <a:xfrm>
            <a:off x="7373426" y="5702435"/>
            <a:ext cx="425880" cy="294840"/>
            <a:chOff x="7373426" y="5702435"/>
            <a:chExt cx="425880" cy="294840"/>
          </a:xfrm>
        </p:grpSpPr>
        <mc:AlternateContent xmlns:mc="http://schemas.openxmlformats.org/markup-compatibility/2006" xmlns:p14="http://schemas.microsoft.com/office/powerpoint/2010/main">
          <mc:Choice Requires="p14">
            <p:contentPart p14:bwMode="auto" r:id="rId107">
              <p14:nvContentPartPr>
                <p14:cNvPr id="62" name="Ink 61">
                  <a:extLst>
                    <a:ext uri="{FF2B5EF4-FFF2-40B4-BE49-F238E27FC236}">
                      <a16:creationId xmlns:a16="http://schemas.microsoft.com/office/drawing/2014/main" id="{E9B01DA3-814A-C636-03DA-5861923472D9}"/>
                    </a:ext>
                  </a:extLst>
                </p14:cNvPr>
                <p14:cNvContentPartPr/>
                <p14:nvPr/>
              </p14:nvContentPartPr>
              <p14:xfrm>
                <a:off x="7515626" y="5725475"/>
                <a:ext cx="27720" cy="210600"/>
              </p14:xfrm>
            </p:contentPart>
          </mc:Choice>
          <mc:Fallback xmlns="">
            <p:pic>
              <p:nvPicPr>
                <p:cNvPr id="62" name="Ink 61">
                  <a:extLst>
                    <a:ext uri="{FF2B5EF4-FFF2-40B4-BE49-F238E27FC236}">
                      <a16:creationId xmlns:a16="http://schemas.microsoft.com/office/drawing/2014/main" id="{E9B01DA3-814A-C636-03DA-5861923472D9}"/>
                    </a:ext>
                  </a:extLst>
                </p:cNvPr>
                <p:cNvPicPr/>
                <p:nvPr/>
              </p:nvPicPr>
              <p:blipFill>
                <a:blip r:embed="rId108"/>
                <a:stretch>
                  <a:fillRect/>
                </a:stretch>
              </p:blipFill>
              <p:spPr>
                <a:xfrm>
                  <a:off x="7506626" y="5716835"/>
                  <a:ext cx="45360" cy="22824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63" name="Ink 62">
                  <a:extLst>
                    <a:ext uri="{FF2B5EF4-FFF2-40B4-BE49-F238E27FC236}">
                      <a16:creationId xmlns:a16="http://schemas.microsoft.com/office/drawing/2014/main" id="{6F1C3A73-93E5-1266-A0CB-A8DBA268834E}"/>
                    </a:ext>
                  </a:extLst>
                </p14:cNvPr>
                <p14:cNvContentPartPr/>
                <p14:nvPr/>
              </p14:nvContentPartPr>
              <p14:xfrm>
                <a:off x="7380626" y="5702435"/>
                <a:ext cx="345600" cy="27360"/>
              </p14:xfrm>
            </p:contentPart>
          </mc:Choice>
          <mc:Fallback xmlns="">
            <p:pic>
              <p:nvPicPr>
                <p:cNvPr id="63" name="Ink 62">
                  <a:extLst>
                    <a:ext uri="{FF2B5EF4-FFF2-40B4-BE49-F238E27FC236}">
                      <a16:creationId xmlns:a16="http://schemas.microsoft.com/office/drawing/2014/main" id="{6F1C3A73-93E5-1266-A0CB-A8DBA268834E}"/>
                    </a:ext>
                  </a:extLst>
                </p:cNvPr>
                <p:cNvPicPr/>
                <p:nvPr/>
              </p:nvPicPr>
              <p:blipFill>
                <a:blip r:embed="rId110"/>
                <a:stretch>
                  <a:fillRect/>
                </a:stretch>
              </p:blipFill>
              <p:spPr>
                <a:xfrm>
                  <a:off x="7371626" y="5693435"/>
                  <a:ext cx="36324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64" name="Ink 63">
                  <a:extLst>
                    <a:ext uri="{FF2B5EF4-FFF2-40B4-BE49-F238E27FC236}">
                      <a16:creationId xmlns:a16="http://schemas.microsoft.com/office/drawing/2014/main" id="{E9E7C01E-3297-0493-7C2B-7B41BDB9F717}"/>
                    </a:ext>
                  </a:extLst>
                </p14:cNvPr>
                <p14:cNvContentPartPr/>
                <p14:nvPr/>
              </p14:nvContentPartPr>
              <p14:xfrm>
                <a:off x="7373426" y="5970635"/>
                <a:ext cx="425880" cy="26640"/>
              </p14:xfrm>
            </p:contentPart>
          </mc:Choice>
          <mc:Fallback xmlns="">
            <p:pic>
              <p:nvPicPr>
                <p:cNvPr id="64" name="Ink 63">
                  <a:extLst>
                    <a:ext uri="{FF2B5EF4-FFF2-40B4-BE49-F238E27FC236}">
                      <a16:creationId xmlns:a16="http://schemas.microsoft.com/office/drawing/2014/main" id="{E9E7C01E-3297-0493-7C2B-7B41BDB9F717}"/>
                    </a:ext>
                  </a:extLst>
                </p:cNvPr>
                <p:cNvPicPr/>
                <p:nvPr/>
              </p:nvPicPr>
              <p:blipFill>
                <a:blip r:embed="rId112"/>
                <a:stretch>
                  <a:fillRect/>
                </a:stretch>
              </p:blipFill>
              <p:spPr>
                <a:xfrm>
                  <a:off x="7364786" y="5961995"/>
                  <a:ext cx="443520" cy="44280"/>
                </a:xfrm>
                <a:prstGeom prst="rect">
                  <a:avLst/>
                </a:prstGeom>
              </p:spPr>
            </p:pic>
          </mc:Fallback>
        </mc:AlternateContent>
      </p:grpSp>
    </p:spTree>
    <p:extLst>
      <p:ext uri="{BB962C8B-B14F-4D97-AF65-F5344CB8AC3E}">
        <p14:creationId xmlns:p14="http://schemas.microsoft.com/office/powerpoint/2010/main" val="38957755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394379F-D627-4574-A4BB-3423A8D9EFAB}"/>
              </a:ext>
            </a:extLst>
          </p:cNvPr>
          <p:cNvPicPr>
            <a:picLocks noChangeAspect="1"/>
          </p:cNvPicPr>
          <p:nvPr/>
        </p:nvPicPr>
        <p:blipFill>
          <a:blip r:embed="rId2"/>
          <a:stretch>
            <a:fillRect/>
          </a:stretch>
        </p:blipFill>
        <p:spPr>
          <a:xfrm>
            <a:off x="323044" y="42907"/>
            <a:ext cx="11545911" cy="1800476"/>
          </a:xfrm>
          <a:prstGeom prst="rect">
            <a:avLst/>
          </a:prstGeom>
        </p:spPr>
      </p:pic>
      <p:sp>
        <p:nvSpPr>
          <p:cNvPr id="4" name="Rectangle 3">
            <a:extLst>
              <a:ext uri="{FF2B5EF4-FFF2-40B4-BE49-F238E27FC236}">
                <a16:creationId xmlns:a16="http://schemas.microsoft.com/office/drawing/2014/main" id="{A4A7D356-2DD6-4DF2-A24A-5426FE17AC29}"/>
              </a:ext>
            </a:extLst>
          </p:cNvPr>
          <p:cNvSpPr/>
          <p:nvPr/>
        </p:nvSpPr>
        <p:spPr>
          <a:xfrm>
            <a:off x="323044" y="1936252"/>
            <a:ext cx="11658600" cy="1938992"/>
          </a:xfrm>
          <a:prstGeom prst="rect">
            <a:avLst/>
          </a:prstGeom>
        </p:spPr>
        <p:txBody>
          <a:bodyPr wrap="square">
            <a:spAutoFit/>
          </a:bodyPr>
          <a:lstStyle/>
          <a:p>
            <a:pPr lvl="0"/>
            <a:r>
              <a:rPr lang="en-US" sz="2400" dirty="0">
                <a:latin typeface="Arial" pitchFamily="34" charset="0"/>
                <a:cs typeface="Arial" pitchFamily="34" charset="0"/>
              </a:rPr>
              <a:t>1. Random: Stated as a random sample</a:t>
            </a:r>
          </a:p>
          <a:p>
            <a:pPr lvl="0"/>
            <a:r>
              <a:rPr lang="en-US" sz="2400" dirty="0">
                <a:latin typeface="Arial" pitchFamily="34" charset="0"/>
                <a:cs typeface="Arial" pitchFamily="34" charset="0"/>
              </a:rPr>
              <a:t>2. 10% Condition: 920 is less than 10% of all teenagers in the United States</a:t>
            </a:r>
          </a:p>
          <a:p>
            <a:pPr lvl="0"/>
            <a:r>
              <a:rPr lang="en-US" sz="2400" dirty="0">
                <a:latin typeface="Arial" pitchFamily="34" charset="0"/>
                <a:cs typeface="Arial" pitchFamily="34" charset="0"/>
              </a:rPr>
              <a:t>3. Success/Failure: </a:t>
            </a:r>
          </a:p>
          <a:p>
            <a:pPr lvl="0"/>
            <a:endParaRPr lang="en-US" sz="2400" dirty="0">
              <a:latin typeface="Arial" pitchFamily="34" charset="0"/>
              <a:cs typeface="Arial" pitchFamily="34" charset="0"/>
            </a:endParaRPr>
          </a:p>
          <a:p>
            <a:pPr lvl="0"/>
            <a:r>
              <a:rPr lang="en-US" sz="2400" dirty="0">
                <a:latin typeface="Arial" pitchFamily="34" charset="0"/>
                <a:cs typeface="Arial" pitchFamily="34" charset="0"/>
              </a:rPr>
              <a:t>All conditions have been met for a 1 proportion z-interval.</a:t>
            </a:r>
          </a:p>
        </p:txBody>
      </p:sp>
      <mc:AlternateContent xmlns:mc="http://schemas.openxmlformats.org/markup-compatibility/2006" xmlns:a14="http://schemas.microsoft.com/office/drawing/2010/main">
        <mc:Choice Requires="a14">
          <p:sp>
            <p:nvSpPr>
              <p:cNvPr id="5" name="Object 4">
                <a:extLst>
                  <a:ext uri="{FF2B5EF4-FFF2-40B4-BE49-F238E27FC236}">
                    <a16:creationId xmlns:a16="http://schemas.microsoft.com/office/drawing/2014/main" id="{11AF6B93-84B9-4BDA-9F22-BFB5B30AE094}"/>
                  </a:ext>
                </a:extLst>
              </p:cNvPr>
              <p:cNvSpPr txBox="1"/>
              <p:nvPr/>
            </p:nvSpPr>
            <p:spPr bwMode="auto">
              <a:xfrm>
                <a:off x="1163129" y="3968113"/>
                <a:ext cx="6908530" cy="952500"/>
              </a:xfrm>
              <a:prstGeom prst="rect">
                <a:avLst/>
              </a:prstGeom>
              <a:noFill/>
            </p:spPr>
            <p:txBody>
              <a:bodyPr>
                <a:noAutofit/>
              </a:bodyPr>
              <a:lstStyle/>
              <a:p>
                <a14:m>
                  <m:oMath xmlns:m="http://schemas.openxmlformats.org/officeDocument/2006/math">
                    <m:r>
                      <a:rPr lang="en-US" sz="2800" i="1">
                        <a:solidFill>
                          <a:srgbClr val="000000"/>
                        </a:solidFill>
                        <a:latin typeface="Cambria Math" panose="02040503050406030204" pitchFamily="18" charset="0"/>
                      </a:rPr>
                      <m:t>0.59±1.96</m:t>
                    </m:r>
                    <m:rad>
                      <m:radPr>
                        <m:degHide m:val="on"/>
                        <m:ctrlPr>
                          <a:rPr lang="en-US" sz="2800" i="1">
                            <a:solidFill>
                              <a:srgbClr val="000000"/>
                            </a:solidFill>
                            <a:latin typeface="Cambria Math" panose="02040503050406030204" pitchFamily="18" charset="0"/>
                          </a:rPr>
                        </m:ctrlPr>
                      </m:radPr>
                      <m:deg/>
                      <m:e>
                        <m:f>
                          <m:fPr>
                            <m:ctrlPr>
                              <a:rPr lang="en-US" sz="2800" i="1">
                                <a:solidFill>
                                  <a:srgbClr val="000000"/>
                                </a:solidFill>
                                <a:latin typeface="Cambria Math" panose="02040503050406030204" pitchFamily="18" charset="0"/>
                              </a:rPr>
                            </m:ctrlPr>
                          </m:fPr>
                          <m:num>
                            <m:d>
                              <m:dPr>
                                <m:ctrlPr>
                                  <a:rPr lang="en-US" sz="2800" i="1">
                                    <a:solidFill>
                                      <a:srgbClr val="000000"/>
                                    </a:solidFill>
                                    <a:latin typeface="Cambria Math" panose="02040503050406030204" pitchFamily="18" charset="0"/>
                                  </a:rPr>
                                </m:ctrlPr>
                              </m:dPr>
                              <m:e>
                                <m:r>
                                  <a:rPr lang="en-US" sz="2800" i="1">
                                    <a:solidFill>
                                      <a:srgbClr val="000000"/>
                                    </a:solidFill>
                                    <a:latin typeface="Cambria Math" panose="02040503050406030204" pitchFamily="18" charset="0"/>
                                  </a:rPr>
                                  <m:t>0.59</m:t>
                                </m:r>
                              </m:e>
                            </m:d>
                            <m:d>
                              <m:dPr>
                                <m:ctrlPr>
                                  <a:rPr lang="en-US" sz="2800" i="1">
                                    <a:solidFill>
                                      <a:srgbClr val="000000"/>
                                    </a:solidFill>
                                    <a:latin typeface="Cambria Math" panose="02040503050406030204" pitchFamily="18" charset="0"/>
                                  </a:rPr>
                                </m:ctrlPr>
                              </m:dPr>
                              <m:e>
                                <m:r>
                                  <a:rPr lang="en-US" sz="2800" i="1">
                                    <a:solidFill>
                                      <a:srgbClr val="000000"/>
                                    </a:solidFill>
                                    <a:latin typeface="Cambria Math" panose="02040503050406030204" pitchFamily="18" charset="0"/>
                                  </a:rPr>
                                  <m:t>0.41</m:t>
                                </m:r>
                              </m:e>
                            </m:d>
                          </m:num>
                          <m:den>
                            <m:r>
                              <a:rPr lang="en-US" sz="2800" i="1">
                                <a:solidFill>
                                  <a:srgbClr val="000000"/>
                                </a:solidFill>
                                <a:latin typeface="Cambria Math" panose="02040503050406030204" pitchFamily="18" charset="0"/>
                              </a:rPr>
                              <m:t>920</m:t>
                            </m:r>
                          </m:den>
                        </m:f>
                      </m:e>
                    </m:rad>
                  </m:oMath>
                </a14:m>
                <a:r>
                  <a:rPr lang="en-US" sz="2800" dirty="0"/>
                  <a:t> = (0.558, 0.622) </a:t>
                </a:r>
              </a:p>
            </p:txBody>
          </p:sp>
        </mc:Choice>
        <mc:Fallback xmlns="">
          <p:sp>
            <p:nvSpPr>
              <p:cNvPr id="5" name="Object 4">
                <a:extLst>
                  <a:ext uri="{FF2B5EF4-FFF2-40B4-BE49-F238E27FC236}">
                    <a16:creationId xmlns:a16="http://schemas.microsoft.com/office/drawing/2014/main" id="{11AF6B93-84B9-4BDA-9F22-BFB5B30AE094}"/>
                  </a:ext>
                </a:extLst>
              </p:cNvPr>
              <p:cNvSpPr txBox="1">
                <a:spLocks noRot="1" noChangeAspect="1" noMove="1" noResize="1" noEditPoints="1" noAdjustHandles="1" noChangeArrowheads="1" noChangeShapeType="1" noTextEdit="1"/>
              </p:cNvSpPr>
              <p:nvPr/>
            </p:nvSpPr>
            <p:spPr bwMode="auto">
              <a:xfrm>
                <a:off x="1163129" y="3968113"/>
                <a:ext cx="6908530" cy="952500"/>
              </a:xfrm>
              <a:prstGeom prst="rect">
                <a:avLst/>
              </a:prstGeom>
              <a:blipFill>
                <a:blip r:embed="rId3"/>
                <a:stretch>
                  <a:fillRect b="-1282"/>
                </a:stretch>
              </a:blipFill>
            </p:spPr>
            <p:txBody>
              <a:bodyPr/>
              <a:lstStyle/>
              <a:p>
                <a:r>
                  <a:rPr lang="en-US">
                    <a:noFill/>
                  </a:rPr>
                  <a:t> </a:t>
                </a:r>
              </a:p>
            </p:txBody>
          </p:sp>
        </mc:Fallback>
      </mc:AlternateContent>
      <p:sp>
        <p:nvSpPr>
          <p:cNvPr id="6" name="Rectangle 5">
            <a:extLst>
              <a:ext uri="{FF2B5EF4-FFF2-40B4-BE49-F238E27FC236}">
                <a16:creationId xmlns:a16="http://schemas.microsoft.com/office/drawing/2014/main" id="{411BC331-7CBF-41ED-B8CD-B6533E2AAD17}"/>
              </a:ext>
            </a:extLst>
          </p:cNvPr>
          <p:cNvSpPr/>
          <p:nvPr/>
        </p:nvSpPr>
        <p:spPr>
          <a:xfrm>
            <a:off x="576349" y="5241174"/>
            <a:ext cx="10287000" cy="830997"/>
          </a:xfrm>
          <a:prstGeom prst="rect">
            <a:avLst/>
          </a:prstGeom>
        </p:spPr>
        <p:txBody>
          <a:bodyPr wrap="square">
            <a:spAutoFit/>
          </a:bodyPr>
          <a:lstStyle/>
          <a:p>
            <a:r>
              <a:rPr lang="en-US" sz="2400" dirty="0">
                <a:latin typeface="Arial" pitchFamily="34" charset="0"/>
                <a:cs typeface="Arial" pitchFamily="34" charset="0"/>
              </a:rPr>
              <a:t>We are 95% confident that the true proportion of teenagers that use a video streaming service lies between 55.8% and 62.2%.</a:t>
            </a:r>
          </a:p>
        </p:txBody>
      </p:sp>
      <mc:AlternateContent xmlns:mc="http://schemas.openxmlformats.org/markup-compatibility/2006" xmlns:a14="http://schemas.microsoft.com/office/drawing/2010/main">
        <mc:Choice Requires="a14">
          <p:sp>
            <p:nvSpPr>
              <p:cNvPr id="7" name="Object 6">
                <a:extLst>
                  <a:ext uri="{FF2B5EF4-FFF2-40B4-BE49-F238E27FC236}">
                    <a16:creationId xmlns:a16="http://schemas.microsoft.com/office/drawing/2014/main" id="{51B8E893-677A-48B8-9638-615AD70E70BD}"/>
                  </a:ext>
                </a:extLst>
              </p:cNvPr>
              <p:cNvSpPr txBox="1"/>
              <p:nvPr/>
            </p:nvSpPr>
            <p:spPr bwMode="auto">
              <a:xfrm>
                <a:off x="3136084" y="2670362"/>
                <a:ext cx="2666200" cy="457200"/>
              </a:xfrm>
              <a:prstGeom prst="rect">
                <a:avLst/>
              </a:prstGeom>
              <a:noFill/>
            </p:spPr>
            <p:txBody>
              <a:bodyPr>
                <a:noAutofit/>
              </a:bodyPr>
              <a:lstStyle/>
              <a:p>
                <a:pPr/>
                <a14:m>
                  <m:oMathPara xmlns:m="http://schemas.openxmlformats.org/officeDocument/2006/math">
                    <m:oMathParaPr>
                      <m:jc m:val="left"/>
                    </m:oMathParaPr>
                    <m:oMath xmlns:m="http://schemas.openxmlformats.org/officeDocument/2006/math">
                      <m:r>
                        <a:rPr lang="en-US" sz="2400" i="1">
                          <a:solidFill>
                            <a:srgbClr val="000000"/>
                          </a:solidFill>
                          <a:latin typeface="Cambria Math" panose="02040503050406030204" pitchFamily="18" charset="0"/>
                        </a:rPr>
                        <m:t>𝑛</m:t>
                      </m:r>
                      <m:acc>
                        <m:accPr>
                          <m:chr m:val="̂"/>
                          <m:ctrlPr>
                            <a:rPr lang="en-US" sz="2400" i="1">
                              <a:solidFill>
                                <a:srgbClr val="000000"/>
                              </a:solidFill>
                              <a:latin typeface="Cambria Math" panose="02040503050406030204" pitchFamily="18" charset="0"/>
                            </a:rPr>
                          </m:ctrlPr>
                        </m:accPr>
                        <m:e>
                          <m:r>
                            <a:rPr lang="en-US" sz="2400" i="1">
                              <a:solidFill>
                                <a:srgbClr val="000000"/>
                              </a:solidFill>
                              <a:latin typeface="Cambria Math" panose="02040503050406030204" pitchFamily="18" charset="0"/>
                            </a:rPr>
                            <m:t>𝑝</m:t>
                          </m:r>
                        </m:e>
                      </m:acc>
                      <m:r>
                        <a:rPr lang="en-US" sz="2400" i="1">
                          <a:solidFill>
                            <a:srgbClr val="000000"/>
                          </a:solidFill>
                          <a:latin typeface="Cambria Math" panose="02040503050406030204" pitchFamily="18" charset="0"/>
                        </a:rPr>
                        <m:t>=543≥10</m:t>
                      </m:r>
                    </m:oMath>
                  </m:oMathPara>
                </a14:m>
                <a:endParaRPr lang="en-US" sz="2400" dirty="0"/>
              </a:p>
            </p:txBody>
          </p:sp>
        </mc:Choice>
        <mc:Fallback xmlns="">
          <p:sp>
            <p:nvSpPr>
              <p:cNvPr id="7" name="Object 6">
                <a:extLst>
                  <a:ext uri="{FF2B5EF4-FFF2-40B4-BE49-F238E27FC236}">
                    <a16:creationId xmlns:a16="http://schemas.microsoft.com/office/drawing/2014/main" id="{51B8E893-677A-48B8-9638-615AD70E70BD}"/>
                  </a:ext>
                </a:extLst>
              </p:cNvPr>
              <p:cNvSpPr txBox="1">
                <a:spLocks noRot="1" noChangeAspect="1" noMove="1" noResize="1" noEditPoints="1" noAdjustHandles="1" noChangeArrowheads="1" noChangeShapeType="1" noTextEdit="1"/>
              </p:cNvSpPr>
              <p:nvPr/>
            </p:nvSpPr>
            <p:spPr bwMode="auto">
              <a:xfrm>
                <a:off x="3136084" y="2670362"/>
                <a:ext cx="2666200" cy="457200"/>
              </a:xfrm>
              <a:prstGeom prst="rect">
                <a:avLst/>
              </a:prstGeom>
              <a:blipFill>
                <a:blip r:embed="rId4"/>
                <a:stretch>
                  <a:fillRect t="-4000" b="-12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Object 7">
                <a:extLst>
                  <a:ext uri="{FF2B5EF4-FFF2-40B4-BE49-F238E27FC236}">
                    <a16:creationId xmlns:a16="http://schemas.microsoft.com/office/drawing/2014/main" id="{12AA8E06-EA6F-4A25-9FC6-E71000B2011D}"/>
                  </a:ext>
                </a:extLst>
              </p:cNvPr>
              <p:cNvSpPr txBox="1"/>
              <p:nvPr/>
            </p:nvSpPr>
            <p:spPr bwMode="auto">
              <a:xfrm>
                <a:off x="3136083" y="3037417"/>
                <a:ext cx="2865705" cy="457200"/>
              </a:xfrm>
              <a:prstGeom prst="rect">
                <a:avLst/>
              </a:prstGeom>
              <a:noFill/>
            </p:spPr>
            <p:txBody>
              <a:bodyPr>
                <a:noAutofit/>
              </a:bodyPr>
              <a:lstStyle/>
              <a:p>
                <a:pPr/>
                <a14:m>
                  <m:oMathPara xmlns:m="http://schemas.openxmlformats.org/officeDocument/2006/math">
                    <m:oMathParaPr>
                      <m:jc m:val="left"/>
                    </m:oMathParaPr>
                    <m:oMath xmlns:m="http://schemas.openxmlformats.org/officeDocument/2006/math">
                      <m:r>
                        <a:rPr lang="en-US" sz="2400" i="1">
                          <a:solidFill>
                            <a:srgbClr val="000000"/>
                          </a:solidFill>
                          <a:latin typeface="Cambria Math" panose="02040503050406030204" pitchFamily="18" charset="0"/>
                        </a:rPr>
                        <m:t>𝑛</m:t>
                      </m:r>
                      <m:acc>
                        <m:accPr>
                          <m:chr m:val="̂"/>
                          <m:ctrlPr>
                            <a:rPr lang="en-US" sz="2400" i="1">
                              <a:solidFill>
                                <a:srgbClr val="000000"/>
                              </a:solidFill>
                              <a:latin typeface="Cambria Math" panose="02040503050406030204" pitchFamily="18" charset="0"/>
                            </a:rPr>
                          </m:ctrlPr>
                        </m:accPr>
                        <m:e>
                          <m:r>
                            <a:rPr lang="en-US" sz="2400" i="1">
                              <a:solidFill>
                                <a:srgbClr val="000000"/>
                              </a:solidFill>
                              <a:latin typeface="Cambria Math" panose="02040503050406030204" pitchFamily="18" charset="0"/>
                            </a:rPr>
                            <m:t>𝑞</m:t>
                          </m:r>
                        </m:e>
                      </m:acc>
                      <m:r>
                        <a:rPr lang="en-US" sz="2400" i="1">
                          <a:solidFill>
                            <a:srgbClr val="000000"/>
                          </a:solidFill>
                          <a:latin typeface="Cambria Math" panose="02040503050406030204" pitchFamily="18" charset="0"/>
                        </a:rPr>
                        <m:t>=377≥10</m:t>
                      </m:r>
                    </m:oMath>
                  </m:oMathPara>
                </a14:m>
                <a:endParaRPr lang="en-US" sz="2400" dirty="0"/>
              </a:p>
            </p:txBody>
          </p:sp>
        </mc:Choice>
        <mc:Fallback xmlns="">
          <p:sp>
            <p:nvSpPr>
              <p:cNvPr id="8" name="Object 7">
                <a:extLst>
                  <a:ext uri="{FF2B5EF4-FFF2-40B4-BE49-F238E27FC236}">
                    <a16:creationId xmlns:a16="http://schemas.microsoft.com/office/drawing/2014/main" id="{12AA8E06-EA6F-4A25-9FC6-E71000B2011D}"/>
                  </a:ext>
                </a:extLst>
              </p:cNvPr>
              <p:cNvSpPr txBox="1">
                <a:spLocks noRot="1" noChangeAspect="1" noMove="1" noResize="1" noEditPoints="1" noAdjustHandles="1" noChangeArrowheads="1" noChangeShapeType="1" noTextEdit="1"/>
              </p:cNvSpPr>
              <p:nvPr/>
            </p:nvSpPr>
            <p:spPr bwMode="auto">
              <a:xfrm>
                <a:off x="3136083" y="3037417"/>
                <a:ext cx="2865705" cy="457200"/>
              </a:xfrm>
              <a:prstGeom prst="rect">
                <a:avLst/>
              </a:prstGeom>
              <a:blipFill>
                <a:blip r:embed="rId5"/>
                <a:stretch>
                  <a:fillRect t="-4000" b="-12000"/>
                </a:stretch>
              </a:blipFill>
            </p:spPr>
            <p:txBody>
              <a:bodyPr/>
              <a:lstStyle/>
              <a:p>
                <a:r>
                  <a:rPr lang="en-US">
                    <a:noFill/>
                  </a:rPr>
                  <a:t> </a:t>
                </a:r>
              </a:p>
            </p:txBody>
          </p:sp>
        </mc:Fallback>
      </mc:AlternateContent>
    </p:spTree>
    <p:extLst>
      <p:ext uri="{BB962C8B-B14F-4D97-AF65-F5344CB8AC3E}">
        <p14:creationId xmlns:p14="http://schemas.microsoft.com/office/powerpoint/2010/main" val="3521733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barn(inVertical)">
                                      <p:cBhvr>
                                        <p:cTn id="2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D101D03-9E58-C60C-EA57-E8DEE598F6DF}"/>
              </a:ext>
            </a:extLst>
          </p:cNvPr>
          <p:cNvPicPr>
            <a:picLocks noChangeAspect="1"/>
          </p:cNvPicPr>
          <p:nvPr/>
        </p:nvPicPr>
        <p:blipFill>
          <a:blip r:embed="rId2"/>
          <a:stretch>
            <a:fillRect/>
          </a:stretch>
        </p:blipFill>
        <p:spPr>
          <a:xfrm>
            <a:off x="861742" y="91441"/>
            <a:ext cx="10455478" cy="6666806"/>
          </a:xfrm>
          <a:prstGeom prst="rect">
            <a:avLst/>
          </a:prstGeom>
        </p:spPr>
      </p:pic>
    </p:spTree>
    <p:extLst>
      <p:ext uri="{BB962C8B-B14F-4D97-AF65-F5344CB8AC3E}">
        <p14:creationId xmlns:p14="http://schemas.microsoft.com/office/powerpoint/2010/main" val="38707280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BC7D3A0-7E77-4E18-3619-6F20DEADE6F1}"/>
              </a:ext>
            </a:extLst>
          </p:cNvPr>
          <p:cNvPicPr>
            <a:picLocks noChangeAspect="1"/>
          </p:cNvPicPr>
          <p:nvPr/>
        </p:nvPicPr>
        <p:blipFill>
          <a:blip r:embed="rId2"/>
          <a:stretch>
            <a:fillRect/>
          </a:stretch>
        </p:blipFill>
        <p:spPr>
          <a:xfrm>
            <a:off x="1470943" y="0"/>
            <a:ext cx="9250114" cy="6858000"/>
          </a:xfrm>
          <a:prstGeom prst="rect">
            <a:avLst/>
          </a:prstGeom>
        </p:spPr>
      </p:pic>
    </p:spTree>
    <p:extLst>
      <p:ext uri="{BB962C8B-B14F-4D97-AF65-F5344CB8AC3E}">
        <p14:creationId xmlns:p14="http://schemas.microsoft.com/office/powerpoint/2010/main" val="17972606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46D6D9-6B30-01E9-88B5-C0F947E50FEE}"/>
              </a:ext>
            </a:extLst>
          </p:cNvPr>
          <p:cNvPicPr>
            <a:picLocks noChangeAspect="1"/>
          </p:cNvPicPr>
          <p:nvPr/>
        </p:nvPicPr>
        <p:blipFill>
          <a:blip r:embed="rId2"/>
          <a:stretch>
            <a:fillRect/>
          </a:stretch>
        </p:blipFill>
        <p:spPr>
          <a:xfrm>
            <a:off x="483606" y="472094"/>
            <a:ext cx="9775251" cy="2021724"/>
          </a:xfrm>
          <a:prstGeom prst="rect">
            <a:avLst/>
          </a:prstGeom>
        </p:spPr>
      </p:pic>
    </p:spTree>
    <p:extLst>
      <p:ext uri="{BB962C8B-B14F-4D97-AF65-F5344CB8AC3E}">
        <p14:creationId xmlns:p14="http://schemas.microsoft.com/office/powerpoint/2010/main" val="2646958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F8A5203-6A46-EB7E-6E1E-EE04E432C23E}"/>
              </a:ext>
            </a:extLst>
          </p:cNvPr>
          <p:cNvPicPr>
            <a:picLocks noChangeAspect="1"/>
          </p:cNvPicPr>
          <p:nvPr/>
        </p:nvPicPr>
        <p:blipFill>
          <a:blip r:embed="rId2"/>
          <a:stretch>
            <a:fillRect/>
          </a:stretch>
        </p:blipFill>
        <p:spPr>
          <a:xfrm>
            <a:off x="299278" y="0"/>
            <a:ext cx="11347717" cy="6151418"/>
          </a:xfrm>
          <a:prstGeom prst="rect">
            <a:avLst/>
          </a:prstGeom>
        </p:spPr>
      </p:pic>
    </p:spTree>
    <p:extLst>
      <p:ext uri="{BB962C8B-B14F-4D97-AF65-F5344CB8AC3E}">
        <p14:creationId xmlns:p14="http://schemas.microsoft.com/office/powerpoint/2010/main" val="10312315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9DCEDF2-8195-4088-0185-536FFBC51C65}"/>
              </a:ext>
            </a:extLst>
          </p:cNvPr>
          <p:cNvPicPr>
            <a:picLocks noChangeAspect="1"/>
          </p:cNvPicPr>
          <p:nvPr/>
        </p:nvPicPr>
        <p:blipFill>
          <a:blip r:embed="rId2"/>
          <a:stretch>
            <a:fillRect/>
          </a:stretch>
        </p:blipFill>
        <p:spPr>
          <a:xfrm>
            <a:off x="777265" y="99754"/>
            <a:ext cx="10412446" cy="6104572"/>
          </a:xfrm>
          <a:prstGeom prst="rect">
            <a:avLst/>
          </a:prstGeom>
        </p:spPr>
      </p:pic>
    </p:spTree>
    <p:extLst>
      <p:ext uri="{BB962C8B-B14F-4D97-AF65-F5344CB8AC3E}">
        <p14:creationId xmlns:p14="http://schemas.microsoft.com/office/powerpoint/2010/main" val="36745088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5FC4A0C-3A1B-3035-072B-68F2303131B7}"/>
              </a:ext>
            </a:extLst>
          </p:cNvPr>
          <p:cNvPicPr>
            <a:picLocks noChangeAspect="1"/>
          </p:cNvPicPr>
          <p:nvPr/>
        </p:nvPicPr>
        <p:blipFill>
          <a:blip r:embed="rId2"/>
          <a:stretch>
            <a:fillRect/>
          </a:stretch>
        </p:blipFill>
        <p:spPr>
          <a:xfrm>
            <a:off x="477636" y="191194"/>
            <a:ext cx="10859452" cy="5163935"/>
          </a:xfrm>
          <a:prstGeom prst="rect">
            <a:avLst/>
          </a:prstGeom>
        </p:spPr>
      </p:pic>
    </p:spTree>
    <p:extLst>
      <p:ext uri="{BB962C8B-B14F-4D97-AF65-F5344CB8AC3E}">
        <p14:creationId xmlns:p14="http://schemas.microsoft.com/office/powerpoint/2010/main" val="18175448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B393B00-930D-4AD3-A508-AFA422498E51}"/>
              </a:ext>
            </a:extLst>
          </p:cNvPr>
          <p:cNvPicPr>
            <a:picLocks noChangeAspect="1"/>
          </p:cNvPicPr>
          <p:nvPr/>
        </p:nvPicPr>
        <p:blipFill>
          <a:blip r:embed="rId2"/>
          <a:stretch>
            <a:fillRect/>
          </a:stretch>
        </p:blipFill>
        <p:spPr>
          <a:xfrm>
            <a:off x="219871" y="285137"/>
            <a:ext cx="11345858" cy="1190791"/>
          </a:xfrm>
          <a:prstGeom prst="rect">
            <a:avLst/>
          </a:prstGeom>
        </p:spPr>
      </p:pic>
      <p:sp>
        <p:nvSpPr>
          <p:cNvPr id="4" name="Rectangle 3">
            <a:extLst>
              <a:ext uri="{FF2B5EF4-FFF2-40B4-BE49-F238E27FC236}">
                <a16:creationId xmlns:a16="http://schemas.microsoft.com/office/drawing/2014/main" id="{20420707-0F72-4762-BAB2-0D0D8AFC42D5}"/>
              </a:ext>
            </a:extLst>
          </p:cNvPr>
          <p:cNvSpPr/>
          <p:nvPr/>
        </p:nvSpPr>
        <p:spPr>
          <a:xfrm>
            <a:off x="567266" y="1475928"/>
            <a:ext cx="10557933" cy="1569660"/>
          </a:xfrm>
          <a:prstGeom prst="rect">
            <a:avLst/>
          </a:prstGeom>
        </p:spPr>
        <p:txBody>
          <a:bodyPr wrap="square">
            <a:spAutoFit/>
          </a:bodyPr>
          <a:lstStyle/>
          <a:p>
            <a:r>
              <a:rPr lang="en-US" sz="2400" dirty="0">
                <a:latin typeface="Arial" pitchFamily="34" charset="0"/>
                <a:cs typeface="Arial" pitchFamily="34" charset="0"/>
              </a:rPr>
              <a:t>(0.558, 0.622)</a:t>
            </a:r>
          </a:p>
          <a:p>
            <a:r>
              <a:rPr lang="en-US" sz="2400" dirty="0">
                <a:latin typeface="Arial" pitchFamily="34" charset="0"/>
                <a:cs typeface="Arial" pitchFamily="34" charset="0"/>
              </a:rPr>
              <a:t>Since 0.5 is not within the interval created, we can say there is statistically significant evidence that the proportion of all teenagers in the United States who would respond that they use a video streaming service is not 0.5.</a:t>
            </a:r>
          </a:p>
        </p:txBody>
      </p:sp>
    </p:spTree>
    <p:extLst>
      <p:ext uri="{BB962C8B-B14F-4D97-AF65-F5344CB8AC3E}">
        <p14:creationId xmlns:p14="http://schemas.microsoft.com/office/powerpoint/2010/main" val="549786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242DA73-7C16-73B3-AB63-B6E19DD60FAF}"/>
              </a:ext>
            </a:extLst>
          </p:cNvPr>
          <p:cNvPicPr>
            <a:picLocks noChangeAspect="1"/>
          </p:cNvPicPr>
          <p:nvPr/>
        </p:nvPicPr>
        <p:blipFill>
          <a:blip r:embed="rId2"/>
          <a:stretch>
            <a:fillRect/>
          </a:stretch>
        </p:blipFill>
        <p:spPr>
          <a:xfrm>
            <a:off x="212850" y="0"/>
            <a:ext cx="10991493" cy="5710844"/>
          </a:xfrm>
          <a:prstGeom prst="rect">
            <a:avLst/>
          </a:prstGeom>
        </p:spPr>
      </p:pic>
    </p:spTree>
    <p:extLst>
      <p:ext uri="{BB962C8B-B14F-4D97-AF65-F5344CB8AC3E}">
        <p14:creationId xmlns:p14="http://schemas.microsoft.com/office/powerpoint/2010/main" val="5219718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13FE104-F23D-F29A-BE7B-212DF69B9213}"/>
              </a:ext>
            </a:extLst>
          </p:cNvPr>
          <p:cNvPicPr>
            <a:picLocks noChangeAspect="1"/>
          </p:cNvPicPr>
          <p:nvPr/>
        </p:nvPicPr>
        <p:blipFill>
          <a:blip r:embed="rId2"/>
          <a:stretch>
            <a:fillRect/>
          </a:stretch>
        </p:blipFill>
        <p:spPr>
          <a:xfrm>
            <a:off x="435615" y="116379"/>
            <a:ext cx="11320769" cy="5186362"/>
          </a:xfrm>
          <a:prstGeom prst="rect">
            <a:avLst/>
          </a:prstGeom>
        </p:spPr>
      </p:pic>
    </p:spTree>
    <p:extLst>
      <p:ext uri="{BB962C8B-B14F-4D97-AF65-F5344CB8AC3E}">
        <p14:creationId xmlns:p14="http://schemas.microsoft.com/office/powerpoint/2010/main" val="17601570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16B31A2-3767-A6F2-18B8-030E41B9B858}"/>
              </a:ext>
            </a:extLst>
          </p:cNvPr>
          <p:cNvPicPr>
            <a:picLocks noChangeAspect="1"/>
          </p:cNvPicPr>
          <p:nvPr/>
        </p:nvPicPr>
        <p:blipFill>
          <a:blip r:embed="rId2"/>
          <a:stretch>
            <a:fillRect/>
          </a:stretch>
        </p:blipFill>
        <p:spPr>
          <a:xfrm>
            <a:off x="388546" y="274321"/>
            <a:ext cx="11536494" cy="5557144"/>
          </a:xfrm>
          <a:prstGeom prst="rect">
            <a:avLst/>
          </a:prstGeom>
        </p:spPr>
      </p:pic>
    </p:spTree>
    <p:extLst>
      <p:ext uri="{BB962C8B-B14F-4D97-AF65-F5344CB8AC3E}">
        <p14:creationId xmlns:p14="http://schemas.microsoft.com/office/powerpoint/2010/main" val="42079371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8F785E1-7D34-4D0C-8986-76A85EDE580D}"/>
              </a:ext>
            </a:extLst>
          </p:cNvPr>
          <p:cNvPicPr>
            <a:picLocks noChangeAspect="1"/>
          </p:cNvPicPr>
          <p:nvPr/>
        </p:nvPicPr>
        <p:blipFill>
          <a:blip r:embed="rId2"/>
          <a:stretch>
            <a:fillRect/>
          </a:stretch>
        </p:blipFill>
        <p:spPr>
          <a:xfrm>
            <a:off x="886072" y="92718"/>
            <a:ext cx="9392461" cy="4804013"/>
          </a:xfrm>
          <a:prstGeom prst="rect">
            <a:avLst/>
          </a:prstGeom>
        </p:spPr>
      </p:pic>
      <p:sp>
        <p:nvSpPr>
          <p:cNvPr id="4" name="Rectangle 3">
            <a:extLst>
              <a:ext uri="{FF2B5EF4-FFF2-40B4-BE49-F238E27FC236}">
                <a16:creationId xmlns:a16="http://schemas.microsoft.com/office/drawing/2014/main" id="{27891002-18E3-4D1B-A7B7-4611FCB4F8A5}"/>
              </a:ext>
            </a:extLst>
          </p:cNvPr>
          <p:cNvSpPr/>
          <p:nvPr/>
        </p:nvSpPr>
        <p:spPr>
          <a:xfrm>
            <a:off x="747995" y="4896731"/>
            <a:ext cx="10557933" cy="1200329"/>
          </a:xfrm>
          <a:prstGeom prst="rect">
            <a:avLst/>
          </a:prstGeom>
        </p:spPr>
        <p:txBody>
          <a:bodyPr wrap="square">
            <a:spAutoFit/>
          </a:bodyPr>
          <a:lstStyle/>
          <a:p>
            <a:r>
              <a:rPr lang="en-US" sz="2400" dirty="0">
                <a:latin typeface="Arial" pitchFamily="34" charset="0"/>
                <a:cs typeface="Arial" pitchFamily="34" charset="0"/>
              </a:rPr>
              <a:t>The median reduction in blood pressure for the Dark Chocolate group is 7 mmHg which is higher than the median for the White Chocolate group of 0 mmHg.</a:t>
            </a:r>
          </a:p>
        </p:txBody>
      </p:sp>
    </p:spTree>
    <p:extLst>
      <p:ext uri="{BB962C8B-B14F-4D97-AF65-F5344CB8AC3E}">
        <p14:creationId xmlns:p14="http://schemas.microsoft.com/office/powerpoint/2010/main" val="34344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E07CEE0-6EC4-4EF8-D9AB-4326E0EE7871}"/>
              </a:ext>
            </a:extLst>
          </p:cNvPr>
          <p:cNvPicPr>
            <a:picLocks noChangeAspect="1"/>
          </p:cNvPicPr>
          <p:nvPr/>
        </p:nvPicPr>
        <p:blipFill>
          <a:blip r:embed="rId2"/>
          <a:stretch>
            <a:fillRect/>
          </a:stretch>
        </p:blipFill>
        <p:spPr>
          <a:xfrm>
            <a:off x="991379" y="117330"/>
            <a:ext cx="9610725" cy="6124575"/>
          </a:xfrm>
          <a:prstGeom prst="rect">
            <a:avLst/>
          </a:prstGeom>
        </p:spPr>
      </p:pic>
    </p:spTree>
    <p:extLst>
      <p:ext uri="{BB962C8B-B14F-4D97-AF65-F5344CB8AC3E}">
        <p14:creationId xmlns:p14="http://schemas.microsoft.com/office/powerpoint/2010/main" val="200109972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9C44C34-C36B-6B5C-EAAD-0F3D9FC2D281}"/>
              </a:ext>
            </a:extLst>
          </p:cNvPr>
          <p:cNvPicPr>
            <a:picLocks noChangeAspect="1"/>
          </p:cNvPicPr>
          <p:nvPr/>
        </p:nvPicPr>
        <p:blipFill>
          <a:blip r:embed="rId2"/>
          <a:stretch>
            <a:fillRect/>
          </a:stretch>
        </p:blipFill>
        <p:spPr>
          <a:xfrm>
            <a:off x="1385887" y="427499"/>
            <a:ext cx="9420225" cy="1381125"/>
          </a:xfrm>
          <a:prstGeom prst="rect">
            <a:avLst/>
          </a:prstGeom>
        </p:spPr>
      </p:pic>
    </p:spTree>
    <p:extLst>
      <p:ext uri="{BB962C8B-B14F-4D97-AF65-F5344CB8AC3E}">
        <p14:creationId xmlns:p14="http://schemas.microsoft.com/office/powerpoint/2010/main" val="25830379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BE21E78-3032-4987-989A-BD95E126F88A}"/>
              </a:ext>
            </a:extLst>
          </p:cNvPr>
          <p:cNvPicPr>
            <a:picLocks noChangeAspect="1"/>
          </p:cNvPicPr>
          <p:nvPr/>
        </p:nvPicPr>
        <p:blipFill rotWithShape="1">
          <a:blip r:embed="rId2"/>
          <a:srcRect b="6520"/>
          <a:stretch/>
        </p:blipFill>
        <p:spPr>
          <a:xfrm>
            <a:off x="1541595" y="1"/>
            <a:ext cx="8155319" cy="4912822"/>
          </a:xfrm>
          <a:prstGeom prst="rect">
            <a:avLst/>
          </a:prstGeom>
        </p:spPr>
      </p:pic>
      <p:sp>
        <p:nvSpPr>
          <p:cNvPr id="4" name="TextBox 3">
            <a:extLst>
              <a:ext uri="{FF2B5EF4-FFF2-40B4-BE49-F238E27FC236}">
                <a16:creationId xmlns:a16="http://schemas.microsoft.com/office/drawing/2014/main" id="{B2C6F744-3604-4626-B8F9-A822BBA9E17C}"/>
              </a:ext>
            </a:extLst>
          </p:cNvPr>
          <p:cNvSpPr txBox="1"/>
          <p:nvPr/>
        </p:nvSpPr>
        <p:spPr>
          <a:xfrm>
            <a:off x="1541595" y="4064000"/>
            <a:ext cx="9568872" cy="954107"/>
          </a:xfrm>
          <a:prstGeom prst="rect">
            <a:avLst/>
          </a:prstGeom>
          <a:noFill/>
        </p:spPr>
        <p:txBody>
          <a:bodyPr wrap="square" rtlCol="0">
            <a:spAutoFit/>
          </a:bodyPr>
          <a:lstStyle/>
          <a:p>
            <a:r>
              <a:rPr lang="en-US" sz="2800" dirty="0"/>
              <a:t>On average, for every increase of 1 mm in the length of the bullfrog there tends to be an increase of 6.086 g in the mass.</a:t>
            </a:r>
          </a:p>
        </p:txBody>
      </p:sp>
    </p:spTree>
    <p:extLst>
      <p:ext uri="{BB962C8B-B14F-4D97-AF65-F5344CB8AC3E}">
        <p14:creationId xmlns:p14="http://schemas.microsoft.com/office/powerpoint/2010/main" val="223902267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1374171-B6DD-4149-86F3-E108ADAEF5F1}"/>
              </a:ext>
            </a:extLst>
          </p:cNvPr>
          <p:cNvPicPr>
            <a:picLocks noChangeAspect="1"/>
          </p:cNvPicPr>
          <p:nvPr/>
        </p:nvPicPr>
        <p:blipFill>
          <a:blip r:embed="rId2"/>
          <a:stretch>
            <a:fillRect/>
          </a:stretch>
        </p:blipFill>
        <p:spPr>
          <a:xfrm>
            <a:off x="423071" y="129987"/>
            <a:ext cx="11345858" cy="2686425"/>
          </a:xfrm>
          <a:prstGeom prst="rect">
            <a:avLst/>
          </a:prstGeom>
        </p:spPr>
      </p:pic>
      <p:sp>
        <p:nvSpPr>
          <p:cNvPr id="4" name="Rectangle 3">
            <a:extLst>
              <a:ext uri="{FF2B5EF4-FFF2-40B4-BE49-F238E27FC236}">
                <a16:creationId xmlns:a16="http://schemas.microsoft.com/office/drawing/2014/main" id="{75CDD053-4D7F-45B7-8ECA-8EBF65DDF5C3}"/>
              </a:ext>
            </a:extLst>
          </p:cNvPr>
          <p:cNvSpPr/>
          <p:nvPr/>
        </p:nvSpPr>
        <p:spPr>
          <a:xfrm>
            <a:off x="550333" y="2728995"/>
            <a:ext cx="10557933" cy="1569660"/>
          </a:xfrm>
          <a:prstGeom prst="rect">
            <a:avLst/>
          </a:prstGeom>
        </p:spPr>
        <p:txBody>
          <a:bodyPr wrap="square">
            <a:spAutoFit/>
          </a:bodyPr>
          <a:lstStyle/>
          <a:p>
            <a:r>
              <a:rPr lang="en-US" sz="2400" dirty="0">
                <a:latin typeface="Arial" pitchFamily="34" charset="0"/>
                <a:cs typeface="Arial" pitchFamily="34" charset="0"/>
              </a:rPr>
              <a:t>The standard deviations are not included in the comparison so we can’t tell if the difference of 5.66 is really that much larger than 0. We can’t tell if the difference of 5.66 could just happen by random variation or if it is a statistically significant difference.</a:t>
            </a:r>
          </a:p>
        </p:txBody>
      </p:sp>
    </p:spTree>
    <p:extLst>
      <p:ext uri="{BB962C8B-B14F-4D97-AF65-F5344CB8AC3E}">
        <p14:creationId xmlns:p14="http://schemas.microsoft.com/office/powerpoint/2010/main" val="4124518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991110F-287B-62E0-FEC8-D6026DEA7752}"/>
              </a:ext>
            </a:extLst>
          </p:cNvPr>
          <p:cNvPicPr>
            <a:picLocks noChangeAspect="1"/>
          </p:cNvPicPr>
          <p:nvPr/>
        </p:nvPicPr>
        <p:blipFill>
          <a:blip r:embed="rId2"/>
          <a:stretch>
            <a:fillRect/>
          </a:stretch>
        </p:blipFill>
        <p:spPr>
          <a:xfrm>
            <a:off x="516602" y="0"/>
            <a:ext cx="10886172" cy="6267796"/>
          </a:xfrm>
          <a:prstGeom prst="rect">
            <a:avLst/>
          </a:prstGeom>
        </p:spPr>
      </p:pic>
    </p:spTree>
    <p:extLst>
      <p:ext uri="{BB962C8B-B14F-4D97-AF65-F5344CB8AC3E}">
        <p14:creationId xmlns:p14="http://schemas.microsoft.com/office/powerpoint/2010/main" val="238552762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98E1B6F-D482-1FC3-6921-6C9F7DEF0E05}"/>
              </a:ext>
            </a:extLst>
          </p:cNvPr>
          <p:cNvPicPr>
            <a:picLocks noChangeAspect="1"/>
          </p:cNvPicPr>
          <p:nvPr/>
        </p:nvPicPr>
        <p:blipFill>
          <a:blip r:embed="rId2"/>
          <a:stretch>
            <a:fillRect/>
          </a:stretch>
        </p:blipFill>
        <p:spPr>
          <a:xfrm>
            <a:off x="1186208" y="190067"/>
            <a:ext cx="9553575" cy="1323975"/>
          </a:xfrm>
          <a:prstGeom prst="rect">
            <a:avLst/>
          </a:prstGeom>
        </p:spPr>
      </p:pic>
    </p:spTree>
    <p:extLst>
      <p:ext uri="{BB962C8B-B14F-4D97-AF65-F5344CB8AC3E}">
        <p14:creationId xmlns:p14="http://schemas.microsoft.com/office/powerpoint/2010/main" val="31655784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74674A5-9BAB-4474-A133-84BFFF5192B3}"/>
              </a:ext>
            </a:extLst>
          </p:cNvPr>
          <p:cNvPicPr>
            <a:picLocks noChangeAspect="1"/>
          </p:cNvPicPr>
          <p:nvPr/>
        </p:nvPicPr>
        <p:blipFill>
          <a:blip r:embed="rId2"/>
          <a:stretch>
            <a:fillRect/>
          </a:stretch>
        </p:blipFill>
        <p:spPr>
          <a:xfrm>
            <a:off x="1334302" y="85953"/>
            <a:ext cx="9274431" cy="3557423"/>
          </a:xfrm>
          <a:prstGeom prst="rect">
            <a:avLst/>
          </a:prstGeom>
        </p:spPr>
      </p:pic>
      <p:sp>
        <p:nvSpPr>
          <p:cNvPr id="4" name="Rectangle 3">
            <a:extLst>
              <a:ext uri="{FF2B5EF4-FFF2-40B4-BE49-F238E27FC236}">
                <a16:creationId xmlns:a16="http://schemas.microsoft.com/office/drawing/2014/main" id="{B3E2CBFD-D106-461B-961C-6FFD8A623103}"/>
              </a:ext>
            </a:extLst>
          </p:cNvPr>
          <p:cNvSpPr/>
          <p:nvPr/>
        </p:nvSpPr>
        <p:spPr>
          <a:xfrm>
            <a:off x="692550" y="3643376"/>
            <a:ext cx="10557933" cy="2677656"/>
          </a:xfrm>
          <a:prstGeom prst="rect">
            <a:avLst/>
          </a:prstGeom>
        </p:spPr>
        <p:txBody>
          <a:bodyPr wrap="square">
            <a:spAutoFit/>
          </a:bodyPr>
          <a:lstStyle/>
          <a:p>
            <a:r>
              <a:rPr lang="en-US" sz="2400" dirty="0">
                <a:latin typeface="Arial" pitchFamily="34" charset="0"/>
                <a:cs typeface="Arial" pitchFamily="34" charset="0"/>
              </a:rPr>
              <a:t>The difference found between the samples was 5.66. According to the results of the simulation there are only 3 trials that had a difference of 5.66 or one greater. The probability that it’s 5.66 or greater is 3/120 = 0.025. Since this value is less than 0.05 level of significance we reject the null hypothesis. There is statistically significant evidence that the difference in means between the reduction in blood pressure of the dark chocolate group is higher than the white chocolate group.</a:t>
            </a:r>
          </a:p>
        </p:txBody>
      </p:sp>
    </p:spTree>
    <p:extLst>
      <p:ext uri="{BB962C8B-B14F-4D97-AF65-F5344CB8AC3E}">
        <p14:creationId xmlns:p14="http://schemas.microsoft.com/office/powerpoint/2010/main" val="1667462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E11009C-D4F6-C5E2-3831-A75F2568FB83}"/>
              </a:ext>
            </a:extLst>
          </p:cNvPr>
          <p:cNvPicPr>
            <a:picLocks noChangeAspect="1"/>
          </p:cNvPicPr>
          <p:nvPr/>
        </p:nvPicPr>
        <p:blipFill>
          <a:blip r:embed="rId2"/>
          <a:stretch>
            <a:fillRect/>
          </a:stretch>
        </p:blipFill>
        <p:spPr>
          <a:xfrm>
            <a:off x="1686679" y="0"/>
            <a:ext cx="8818641" cy="6858000"/>
          </a:xfrm>
          <a:prstGeom prst="rect">
            <a:avLst/>
          </a:prstGeom>
        </p:spPr>
      </p:pic>
    </p:spTree>
    <p:extLst>
      <p:ext uri="{BB962C8B-B14F-4D97-AF65-F5344CB8AC3E}">
        <p14:creationId xmlns:p14="http://schemas.microsoft.com/office/powerpoint/2010/main" val="84548521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A48D20D-67B2-B659-E27A-559794E727E9}"/>
              </a:ext>
            </a:extLst>
          </p:cNvPr>
          <p:cNvPicPr>
            <a:picLocks noChangeAspect="1"/>
          </p:cNvPicPr>
          <p:nvPr/>
        </p:nvPicPr>
        <p:blipFill>
          <a:blip r:embed="rId2"/>
          <a:stretch>
            <a:fillRect/>
          </a:stretch>
        </p:blipFill>
        <p:spPr>
          <a:xfrm>
            <a:off x="1190625" y="115598"/>
            <a:ext cx="9810750" cy="1971675"/>
          </a:xfrm>
          <a:prstGeom prst="rect">
            <a:avLst/>
          </a:prstGeom>
        </p:spPr>
      </p:pic>
    </p:spTree>
    <p:extLst>
      <p:ext uri="{BB962C8B-B14F-4D97-AF65-F5344CB8AC3E}">
        <p14:creationId xmlns:p14="http://schemas.microsoft.com/office/powerpoint/2010/main" val="23061871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9961A6E-0A34-3C6B-DE54-EABE5A0C93DF}"/>
              </a:ext>
            </a:extLst>
          </p:cNvPr>
          <p:cNvPicPr>
            <a:picLocks noChangeAspect="1"/>
          </p:cNvPicPr>
          <p:nvPr/>
        </p:nvPicPr>
        <p:blipFill>
          <a:blip r:embed="rId2"/>
          <a:stretch>
            <a:fillRect/>
          </a:stretch>
        </p:blipFill>
        <p:spPr>
          <a:xfrm>
            <a:off x="712075" y="174567"/>
            <a:ext cx="10634846" cy="6037984"/>
          </a:xfrm>
          <a:prstGeom prst="rect">
            <a:avLst/>
          </a:prstGeom>
        </p:spPr>
      </p:pic>
    </p:spTree>
    <p:extLst>
      <p:ext uri="{BB962C8B-B14F-4D97-AF65-F5344CB8AC3E}">
        <p14:creationId xmlns:p14="http://schemas.microsoft.com/office/powerpoint/2010/main" val="41002991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0C898BD-7A48-4956-8E8D-33A28D7A62A5}"/>
              </a:ext>
            </a:extLst>
          </p:cNvPr>
          <p:cNvPicPr>
            <a:picLocks noChangeAspect="1"/>
          </p:cNvPicPr>
          <p:nvPr/>
        </p:nvPicPr>
        <p:blipFill>
          <a:blip r:embed="rId2"/>
          <a:stretch>
            <a:fillRect/>
          </a:stretch>
        </p:blipFill>
        <p:spPr>
          <a:xfrm>
            <a:off x="1467645" y="195317"/>
            <a:ext cx="8142022" cy="5312957"/>
          </a:xfrm>
          <a:prstGeom prst="rect">
            <a:avLst/>
          </a:prstGeom>
        </p:spPr>
      </p:pic>
      <p:sp>
        <p:nvSpPr>
          <p:cNvPr id="4" name="Rectangle 3">
            <a:extLst>
              <a:ext uri="{FF2B5EF4-FFF2-40B4-BE49-F238E27FC236}">
                <a16:creationId xmlns:a16="http://schemas.microsoft.com/office/drawing/2014/main" id="{DCA54B35-6976-4B32-926E-33FD7E4B6DF1}"/>
              </a:ext>
            </a:extLst>
          </p:cNvPr>
          <p:cNvSpPr/>
          <p:nvPr/>
        </p:nvSpPr>
        <p:spPr>
          <a:xfrm>
            <a:off x="1838926" y="5425059"/>
            <a:ext cx="7934983" cy="830997"/>
          </a:xfrm>
          <a:prstGeom prst="rect">
            <a:avLst/>
          </a:prstGeom>
        </p:spPr>
        <p:txBody>
          <a:bodyPr wrap="square">
            <a:spAutoFit/>
          </a:bodyPr>
          <a:lstStyle/>
          <a:p>
            <a:r>
              <a:rPr lang="en-US" sz="2400" dirty="0">
                <a:latin typeface="Arial" pitchFamily="34" charset="0"/>
                <a:cs typeface="Arial" pitchFamily="34" charset="0"/>
              </a:rPr>
              <a:t>It appears that Clinic A has a higher success rate of 63.3% than Clinic B with a success rate of 51.5%</a:t>
            </a:r>
          </a:p>
        </p:txBody>
      </p:sp>
      <p:sp>
        <p:nvSpPr>
          <p:cNvPr id="5" name="Rectangle 4">
            <a:extLst>
              <a:ext uri="{FF2B5EF4-FFF2-40B4-BE49-F238E27FC236}">
                <a16:creationId xmlns:a16="http://schemas.microsoft.com/office/drawing/2014/main" id="{B040722E-E702-46BB-9040-A902FFE806DC}"/>
              </a:ext>
            </a:extLst>
          </p:cNvPr>
          <p:cNvSpPr/>
          <p:nvPr/>
        </p:nvSpPr>
        <p:spPr>
          <a:xfrm>
            <a:off x="5806418" y="3643376"/>
            <a:ext cx="763715" cy="369332"/>
          </a:xfrm>
          <a:prstGeom prst="rect">
            <a:avLst/>
          </a:prstGeom>
        </p:spPr>
        <p:txBody>
          <a:bodyPr wrap="square">
            <a:spAutoFit/>
          </a:bodyPr>
          <a:lstStyle/>
          <a:p>
            <a:r>
              <a:rPr lang="en-US" dirty="0">
                <a:latin typeface="Arial" pitchFamily="34" charset="0"/>
                <a:cs typeface="Arial" pitchFamily="34" charset="0"/>
              </a:rPr>
              <a:t>0.367</a:t>
            </a:r>
          </a:p>
        </p:txBody>
      </p:sp>
      <p:sp>
        <p:nvSpPr>
          <p:cNvPr id="6" name="Rectangle 5">
            <a:extLst>
              <a:ext uri="{FF2B5EF4-FFF2-40B4-BE49-F238E27FC236}">
                <a16:creationId xmlns:a16="http://schemas.microsoft.com/office/drawing/2014/main" id="{61A85BB2-D31E-4CA8-B26F-BF20784BB10F}"/>
              </a:ext>
            </a:extLst>
          </p:cNvPr>
          <p:cNvSpPr/>
          <p:nvPr/>
        </p:nvSpPr>
        <p:spPr>
          <a:xfrm>
            <a:off x="5806418" y="4086677"/>
            <a:ext cx="763715" cy="369332"/>
          </a:xfrm>
          <a:prstGeom prst="rect">
            <a:avLst/>
          </a:prstGeom>
        </p:spPr>
        <p:txBody>
          <a:bodyPr wrap="square">
            <a:spAutoFit/>
          </a:bodyPr>
          <a:lstStyle/>
          <a:p>
            <a:r>
              <a:rPr lang="en-US" dirty="0">
                <a:latin typeface="Arial" pitchFamily="34" charset="0"/>
                <a:cs typeface="Arial" pitchFamily="34" charset="0"/>
              </a:rPr>
              <a:t>0.633</a:t>
            </a:r>
          </a:p>
        </p:txBody>
      </p:sp>
      <p:sp>
        <p:nvSpPr>
          <p:cNvPr id="7" name="Rectangle 6">
            <a:extLst>
              <a:ext uri="{FF2B5EF4-FFF2-40B4-BE49-F238E27FC236}">
                <a16:creationId xmlns:a16="http://schemas.microsoft.com/office/drawing/2014/main" id="{6574E227-C1D6-466B-B45E-EF9A4E5BE7AD}"/>
              </a:ext>
            </a:extLst>
          </p:cNvPr>
          <p:cNvSpPr/>
          <p:nvPr/>
        </p:nvSpPr>
        <p:spPr>
          <a:xfrm>
            <a:off x="6492218" y="3643376"/>
            <a:ext cx="763715" cy="369332"/>
          </a:xfrm>
          <a:prstGeom prst="rect">
            <a:avLst/>
          </a:prstGeom>
        </p:spPr>
        <p:txBody>
          <a:bodyPr wrap="square">
            <a:spAutoFit/>
          </a:bodyPr>
          <a:lstStyle/>
          <a:p>
            <a:r>
              <a:rPr lang="en-US" dirty="0">
                <a:latin typeface="Arial" pitchFamily="34" charset="0"/>
                <a:cs typeface="Arial" pitchFamily="34" charset="0"/>
              </a:rPr>
              <a:t>0.485</a:t>
            </a:r>
          </a:p>
        </p:txBody>
      </p:sp>
      <p:sp>
        <p:nvSpPr>
          <p:cNvPr id="8" name="Rectangle 7">
            <a:extLst>
              <a:ext uri="{FF2B5EF4-FFF2-40B4-BE49-F238E27FC236}">
                <a16:creationId xmlns:a16="http://schemas.microsoft.com/office/drawing/2014/main" id="{499CF4A5-73BA-44C1-A64A-724BBE316E16}"/>
              </a:ext>
            </a:extLst>
          </p:cNvPr>
          <p:cNvSpPr/>
          <p:nvPr/>
        </p:nvSpPr>
        <p:spPr>
          <a:xfrm>
            <a:off x="6492217" y="4086677"/>
            <a:ext cx="763715" cy="369332"/>
          </a:xfrm>
          <a:prstGeom prst="rect">
            <a:avLst/>
          </a:prstGeom>
        </p:spPr>
        <p:txBody>
          <a:bodyPr wrap="square">
            <a:spAutoFit/>
          </a:bodyPr>
          <a:lstStyle/>
          <a:p>
            <a:r>
              <a:rPr lang="en-US" dirty="0">
                <a:latin typeface="Arial" pitchFamily="34" charset="0"/>
                <a:cs typeface="Arial" pitchFamily="34" charset="0"/>
              </a:rPr>
              <a:t>0.515</a:t>
            </a:r>
          </a:p>
        </p:txBody>
      </p:sp>
    </p:spTree>
    <p:extLst>
      <p:ext uri="{BB962C8B-B14F-4D97-AF65-F5344CB8AC3E}">
        <p14:creationId xmlns:p14="http://schemas.microsoft.com/office/powerpoint/2010/main" val="2020007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barn(inVertical)">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barn(inVertical)">
                                      <p:cBhvr>
                                        <p:cTn id="22" dur="500"/>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barn(inVertical)">
                                      <p:cBhvr>
                                        <p:cTn id="2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P spid="6" grpId="0" build="p"/>
      <p:bldP spid="7" grpId="0" build="p"/>
      <p:bldP spid="8"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AA384A6-7741-216F-ABFE-C2F067ED0E7C}"/>
              </a:ext>
            </a:extLst>
          </p:cNvPr>
          <p:cNvPicPr>
            <a:picLocks noChangeAspect="1"/>
          </p:cNvPicPr>
          <p:nvPr/>
        </p:nvPicPr>
        <p:blipFill>
          <a:blip r:embed="rId2"/>
          <a:stretch>
            <a:fillRect/>
          </a:stretch>
        </p:blipFill>
        <p:spPr>
          <a:xfrm>
            <a:off x="877997" y="0"/>
            <a:ext cx="10436006" cy="6376987"/>
          </a:xfrm>
          <a:prstGeom prst="rect">
            <a:avLst/>
          </a:prstGeom>
        </p:spPr>
      </p:pic>
    </p:spTree>
    <p:extLst>
      <p:ext uri="{BB962C8B-B14F-4D97-AF65-F5344CB8AC3E}">
        <p14:creationId xmlns:p14="http://schemas.microsoft.com/office/powerpoint/2010/main" val="362589683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72AB89B-913D-D48F-C608-44562F907DE8}"/>
              </a:ext>
            </a:extLst>
          </p:cNvPr>
          <p:cNvPicPr>
            <a:picLocks noChangeAspect="1"/>
          </p:cNvPicPr>
          <p:nvPr/>
        </p:nvPicPr>
        <p:blipFill>
          <a:blip r:embed="rId2"/>
          <a:stretch>
            <a:fillRect/>
          </a:stretch>
        </p:blipFill>
        <p:spPr>
          <a:xfrm>
            <a:off x="1581593" y="0"/>
            <a:ext cx="9028814" cy="6858000"/>
          </a:xfrm>
          <a:prstGeom prst="rect">
            <a:avLst/>
          </a:prstGeom>
        </p:spPr>
      </p:pic>
    </p:spTree>
    <p:extLst>
      <p:ext uri="{BB962C8B-B14F-4D97-AF65-F5344CB8AC3E}">
        <p14:creationId xmlns:p14="http://schemas.microsoft.com/office/powerpoint/2010/main" val="22646096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E9CFA5C-DED5-0AE0-06F0-3CAE33209920}"/>
              </a:ext>
            </a:extLst>
          </p:cNvPr>
          <p:cNvPicPr>
            <a:picLocks noChangeAspect="1"/>
          </p:cNvPicPr>
          <p:nvPr/>
        </p:nvPicPr>
        <p:blipFill>
          <a:blip r:embed="rId2"/>
          <a:stretch>
            <a:fillRect/>
          </a:stretch>
        </p:blipFill>
        <p:spPr>
          <a:xfrm>
            <a:off x="458232" y="166255"/>
            <a:ext cx="11035585" cy="5092497"/>
          </a:xfrm>
          <a:prstGeom prst="rect">
            <a:avLst/>
          </a:prstGeom>
        </p:spPr>
      </p:pic>
    </p:spTree>
    <p:extLst>
      <p:ext uri="{BB962C8B-B14F-4D97-AF65-F5344CB8AC3E}">
        <p14:creationId xmlns:p14="http://schemas.microsoft.com/office/powerpoint/2010/main" val="257550916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36FC6B7-3099-42B7-84CE-F39C7E6D6028}"/>
              </a:ext>
            </a:extLst>
          </p:cNvPr>
          <p:cNvPicPr>
            <a:picLocks noChangeAspect="1"/>
          </p:cNvPicPr>
          <p:nvPr/>
        </p:nvPicPr>
        <p:blipFill>
          <a:blip r:embed="rId2"/>
          <a:stretch>
            <a:fillRect/>
          </a:stretch>
        </p:blipFill>
        <p:spPr>
          <a:xfrm>
            <a:off x="567004" y="326422"/>
            <a:ext cx="11345858" cy="1057423"/>
          </a:xfrm>
          <a:prstGeom prst="rect">
            <a:avLst/>
          </a:prstGeom>
        </p:spPr>
      </p:pic>
      <p:sp>
        <p:nvSpPr>
          <p:cNvPr id="4" name="Rectangle 3">
            <a:extLst>
              <a:ext uri="{FF2B5EF4-FFF2-40B4-BE49-F238E27FC236}">
                <a16:creationId xmlns:a16="http://schemas.microsoft.com/office/drawing/2014/main" id="{FD98B427-1285-40C9-A42D-B3819AB6DC43}"/>
              </a:ext>
            </a:extLst>
          </p:cNvPr>
          <p:cNvSpPr/>
          <p:nvPr/>
        </p:nvSpPr>
        <p:spPr>
          <a:xfrm>
            <a:off x="1356326" y="1564260"/>
            <a:ext cx="9370941" cy="830997"/>
          </a:xfrm>
          <a:prstGeom prst="rect">
            <a:avLst/>
          </a:prstGeom>
        </p:spPr>
        <p:txBody>
          <a:bodyPr wrap="square">
            <a:spAutoFit/>
          </a:bodyPr>
          <a:lstStyle/>
          <a:p>
            <a:r>
              <a:rPr lang="en-US" sz="2400" dirty="0">
                <a:latin typeface="Arial" pitchFamily="34" charset="0"/>
                <a:cs typeface="Arial" pitchFamily="34" charset="0"/>
              </a:rPr>
              <a:t>No. The study was not a controlled experiment where individuals were randomly placed into treatment groups.</a:t>
            </a:r>
          </a:p>
        </p:txBody>
      </p:sp>
    </p:spTree>
    <p:extLst>
      <p:ext uri="{BB962C8B-B14F-4D97-AF65-F5344CB8AC3E}">
        <p14:creationId xmlns:p14="http://schemas.microsoft.com/office/powerpoint/2010/main" val="3908485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B735E6A-87B4-5C37-804C-B2B98FC3C47F}"/>
              </a:ext>
            </a:extLst>
          </p:cNvPr>
          <p:cNvPicPr>
            <a:picLocks noChangeAspect="1"/>
          </p:cNvPicPr>
          <p:nvPr/>
        </p:nvPicPr>
        <p:blipFill>
          <a:blip r:embed="rId2"/>
          <a:stretch>
            <a:fillRect/>
          </a:stretch>
        </p:blipFill>
        <p:spPr>
          <a:xfrm>
            <a:off x="1671061" y="0"/>
            <a:ext cx="8849878" cy="6858000"/>
          </a:xfrm>
          <a:prstGeom prst="rect">
            <a:avLst/>
          </a:prstGeom>
        </p:spPr>
      </p:pic>
    </p:spTree>
    <p:extLst>
      <p:ext uri="{BB962C8B-B14F-4D97-AF65-F5344CB8AC3E}">
        <p14:creationId xmlns:p14="http://schemas.microsoft.com/office/powerpoint/2010/main" val="419005380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F6AC7B3-F937-0C5A-F71C-E556D4857385}"/>
              </a:ext>
            </a:extLst>
          </p:cNvPr>
          <p:cNvPicPr>
            <a:picLocks noChangeAspect="1"/>
          </p:cNvPicPr>
          <p:nvPr/>
        </p:nvPicPr>
        <p:blipFill>
          <a:blip r:embed="rId2"/>
          <a:stretch>
            <a:fillRect/>
          </a:stretch>
        </p:blipFill>
        <p:spPr>
          <a:xfrm>
            <a:off x="1371600" y="104948"/>
            <a:ext cx="9448800" cy="1943100"/>
          </a:xfrm>
          <a:prstGeom prst="rect">
            <a:avLst/>
          </a:prstGeom>
        </p:spPr>
      </p:pic>
    </p:spTree>
    <p:extLst>
      <p:ext uri="{BB962C8B-B14F-4D97-AF65-F5344CB8AC3E}">
        <p14:creationId xmlns:p14="http://schemas.microsoft.com/office/powerpoint/2010/main" val="344322973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0EC59B0-D3DE-EE16-1E37-26A2DADD1C43}"/>
              </a:ext>
            </a:extLst>
          </p:cNvPr>
          <p:cNvPicPr>
            <a:picLocks noChangeAspect="1"/>
          </p:cNvPicPr>
          <p:nvPr/>
        </p:nvPicPr>
        <p:blipFill>
          <a:blip r:embed="rId2"/>
          <a:stretch>
            <a:fillRect/>
          </a:stretch>
        </p:blipFill>
        <p:spPr>
          <a:xfrm>
            <a:off x="1621285" y="0"/>
            <a:ext cx="8777937" cy="6532418"/>
          </a:xfrm>
          <a:prstGeom prst="rect">
            <a:avLst/>
          </a:prstGeom>
        </p:spPr>
      </p:pic>
    </p:spTree>
    <p:extLst>
      <p:ext uri="{BB962C8B-B14F-4D97-AF65-F5344CB8AC3E}">
        <p14:creationId xmlns:p14="http://schemas.microsoft.com/office/powerpoint/2010/main" val="39503177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2D22DB4-FE4E-402C-BC3C-B97ECF2E9D5C}"/>
              </a:ext>
            </a:extLst>
          </p:cNvPr>
          <p:cNvPicPr>
            <a:picLocks noChangeAspect="1"/>
          </p:cNvPicPr>
          <p:nvPr/>
        </p:nvPicPr>
        <p:blipFill>
          <a:blip r:embed="rId2"/>
          <a:stretch>
            <a:fillRect/>
          </a:stretch>
        </p:blipFill>
        <p:spPr>
          <a:xfrm>
            <a:off x="815822" y="572898"/>
            <a:ext cx="9764488" cy="2715004"/>
          </a:xfrm>
          <a:prstGeom prst="rect">
            <a:avLst/>
          </a:prstGeom>
        </p:spPr>
      </p:pic>
      <mc:AlternateContent xmlns:mc="http://schemas.openxmlformats.org/markup-compatibility/2006" xmlns:a14="http://schemas.microsoft.com/office/drawing/2010/main">
        <mc:Choice Requires="a14">
          <p:sp>
            <p:nvSpPr>
              <p:cNvPr id="4" name="Object 3">
                <a:extLst>
                  <a:ext uri="{FF2B5EF4-FFF2-40B4-BE49-F238E27FC236}">
                    <a16:creationId xmlns:a16="http://schemas.microsoft.com/office/drawing/2014/main" id="{72879CA9-EB50-4BE9-9DCF-8249A2C3040B}"/>
                  </a:ext>
                </a:extLst>
              </p:cNvPr>
              <p:cNvSpPr txBox="1"/>
              <p:nvPr/>
            </p:nvSpPr>
            <p:spPr>
              <a:xfrm>
                <a:off x="2750080" y="942975"/>
                <a:ext cx="6423025" cy="987425"/>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𝑀𝑖𝑙𝑑</m:t>
                      </m:r>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78</m:t>
                          </m:r>
                        </m:num>
                        <m:den>
                          <m:r>
                            <a:rPr lang="en-US" i="1">
                              <a:solidFill>
                                <a:srgbClr val="000000"/>
                              </a:solidFill>
                              <a:latin typeface="Cambria Math" panose="02040503050406030204" pitchFamily="18" charset="0"/>
                            </a:rPr>
                            <m:t>104</m:t>
                          </m:r>
                        </m:den>
                      </m:f>
                      <m:r>
                        <a:rPr lang="en-US" i="1">
                          <a:solidFill>
                            <a:srgbClr val="000000"/>
                          </a:solidFill>
                          <a:latin typeface="Cambria Math" panose="02040503050406030204" pitchFamily="18" charset="0"/>
                        </a:rPr>
                        <m:t>=0.75</m:t>
                      </m:r>
                      <m:r>
                        <a:rPr lang="en-US" i="1">
                          <a:solidFill>
                            <a:srgbClr val="000000"/>
                          </a:solidFill>
                          <a:latin typeface="Cambria Math" panose="02040503050406030204" pitchFamily="18" charset="0"/>
                        </a:rPr>
                        <m:t>𝑆𝑒𝑣𝑒𝑟𝑒</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10</m:t>
                          </m:r>
                        </m:num>
                        <m:den>
                          <m:r>
                            <a:rPr lang="en-US" i="1">
                              <a:solidFill>
                                <a:srgbClr val="000000"/>
                              </a:solidFill>
                              <a:latin typeface="Cambria Math" panose="02040503050406030204" pitchFamily="18" charset="0"/>
                            </a:rPr>
                            <m:t>35</m:t>
                          </m:r>
                        </m:den>
                      </m:f>
                      <m:r>
                        <a:rPr lang="en-US" i="1">
                          <a:solidFill>
                            <a:srgbClr val="000000"/>
                          </a:solidFill>
                          <a:latin typeface="Cambria Math" panose="02040503050406030204" pitchFamily="18" charset="0"/>
                        </a:rPr>
                        <m:t>=0.286</m:t>
                      </m:r>
                    </m:oMath>
                  </m:oMathPara>
                </a14:m>
                <a:endParaRPr lang="en-US"/>
              </a:p>
            </p:txBody>
          </p:sp>
        </mc:Choice>
        <mc:Fallback xmlns="">
          <p:sp>
            <p:nvSpPr>
              <p:cNvPr id="4" name="Object 3">
                <a:extLst>
                  <a:ext uri="{FF2B5EF4-FFF2-40B4-BE49-F238E27FC236}">
                    <a16:creationId xmlns:a16="http://schemas.microsoft.com/office/drawing/2014/main" id="{72879CA9-EB50-4BE9-9DCF-8249A2C3040B}"/>
                  </a:ext>
                </a:extLst>
              </p:cNvPr>
              <p:cNvSpPr txBox="1">
                <a:spLocks noRot="1" noChangeAspect="1" noMove="1" noResize="1" noEditPoints="1" noAdjustHandles="1" noChangeArrowheads="1" noChangeShapeType="1" noTextEdit="1"/>
              </p:cNvSpPr>
              <p:nvPr/>
            </p:nvSpPr>
            <p:spPr>
              <a:xfrm>
                <a:off x="2750080" y="942975"/>
                <a:ext cx="6423025" cy="98742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Object 4">
                <a:extLst>
                  <a:ext uri="{FF2B5EF4-FFF2-40B4-BE49-F238E27FC236}">
                    <a16:creationId xmlns:a16="http://schemas.microsoft.com/office/drawing/2014/main" id="{C14327CC-A4A6-48B3-B434-32054B474427}"/>
                  </a:ext>
                </a:extLst>
              </p:cNvPr>
              <p:cNvSpPr txBox="1"/>
              <p:nvPr/>
            </p:nvSpPr>
            <p:spPr>
              <a:xfrm>
                <a:off x="2750077" y="2087944"/>
                <a:ext cx="6423025" cy="987425"/>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𝑀𝑖𝑙𝑑</m:t>
                      </m:r>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11</m:t>
                          </m:r>
                        </m:num>
                        <m:den>
                          <m:r>
                            <a:rPr lang="en-US" i="1">
                              <a:solidFill>
                                <a:srgbClr val="000000"/>
                              </a:solidFill>
                              <a:latin typeface="Cambria Math" panose="02040503050406030204" pitchFamily="18" charset="0"/>
                            </a:rPr>
                            <m:t>12</m:t>
                          </m:r>
                        </m:den>
                      </m:f>
                      <m:r>
                        <a:rPr lang="en-US" i="1">
                          <a:solidFill>
                            <a:srgbClr val="000000"/>
                          </a:solidFill>
                          <a:latin typeface="Cambria Math" panose="02040503050406030204" pitchFamily="18" charset="0"/>
                        </a:rPr>
                        <m:t>=0.917</m:t>
                      </m:r>
                      <m:r>
                        <a:rPr lang="en-US" i="1">
                          <a:solidFill>
                            <a:srgbClr val="000000"/>
                          </a:solidFill>
                          <a:latin typeface="Cambria Math" panose="02040503050406030204" pitchFamily="18" charset="0"/>
                        </a:rPr>
                        <m:t>𝑆𝑒𝑣𝑒𝑟𝑒</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24</m:t>
                          </m:r>
                        </m:num>
                        <m:den>
                          <m:r>
                            <a:rPr lang="en-US" i="1">
                              <a:solidFill>
                                <a:srgbClr val="000000"/>
                              </a:solidFill>
                              <a:latin typeface="Cambria Math" panose="02040503050406030204" pitchFamily="18" charset="0"/>
                            </a:rPr>
                            <m:t>56</m:t>
                          </m:r>
                        </m:den>
                      </m:f>
                      <m:r>
                        <a:rPr lang="en-US" i="1">
                          <a:solidFill>
                            <a:srgbClr val="000000"/>
                          </a:solidFill>
                          <a:latin typeface="Cambria Math" panose="02040503050406030204" pitchFamily="18" charset="0"/>
                        </a:rPr>
                        <m:t>=0.429</m:t>
                      </m:r>
                    </m:oMath>
                  </m:oMathPara>
                </a14:m>
                <a:endParaRPr lang="en-US"/>
              </a:p>
            </p:txBody>
          </p:sp>
        </mc:Choice>
        <mc:Fallback xmlns="">
          <p:sp>
            <p:nvSpPr>
              <p:cNvPr id="5" name="Object 4">
                <a:extLst>
                  <a:ext uri="{FF2B5EF4-FFF2-40B4-BE49-F238E27FC236}">
                    <a16:creationId xmlns:a16="http://schemas.microsoft.com/office/drawing/2014/main" id="{C14327CC-A4A6-48B3-B434-32054B474427}"/>
                  </a:ext>
                </a:extLst>
              </p:cNvPr>
              <p:cNvSpPr txBox="1">
                <a:spLocks noRot="1" noChangeAspect="1" noMove="1" noResize="1" noEditPoints="1" noAdjustHandles="1" noChangeArrowheads="1" noChangeShapeType="1" noTextEdit="1"/>
              </p:cNvSpPr>
              <p:nvPr/>
            </p:nvSpPr>
            <p:spPr>
              <a:xfrm>
                <a:off x="2750077" y="2087944"/>
                <a:ext cx="6423025" cy="987425"/>
              </a:xfrm>
              <a:prstGeom prst="rect">
                <a:avLst/>
              </a:prstGeom>
              <a:blipFill>
                <a:blip r:embed="rId4"/>
                <a:stretch>
                  <a:fillRect/>
                </a:stretch>
              </a:blipFill>
            </p:spPr>
            <p:txBody>
              <a:bodyPr/>
              <a:lstStyle/>
              <a:p>
                <a:r>
                  <a:rPr lang="en-US">
                    <a:noFill/>
                  </a:rPr>
                  <a:t> </a:t>
                </a:r>
              </a:p>
            </p:txBody>
          </p:sp>
        </mc:Fallback>
      </mc:AlternateContent>
      <p:sp>
        <p:nvSpPr>
          <p:cNvPr id="6" name="Rectangle 5">
            <a:extLst>
              <a:ext uri="{FF2B5EF4-FFF2-40B4-BE49-F238E27FC236}">
                <a16:creationId xmlns:a16="http://schemas.microsoft.com/office/drawing/2014/main" id="{5ED0F66C-3F73-44C4-A17B-13D9BE714A2B}"/>
              </a:ext>
            </a:extLst>
          </p:cNvPr>
          <p:cNvSpPr/>
          <p:nvPr/>
        </p:nvSpPr>
        <p:spPr>
          <a:xfrm>
            <a:off x="1276120" y="3850260"/>
            <a:ext cx="9370941" cy="2677656"/>
          </a:xfrm>
          <a:prstGeom prst="rect">
            <a:avLst/>
          </a:prstGeom>
        </p:spPr>
        <p:txBody>
          <a:bodyPr wrap="square">
            <a:spAutoFit/>
          </a:bodyPr>
          <a:lstStyle/>
          <a:p>
            <a:r>
              <a:rPr lang="en-US" sz="2400" dirty="0">
                <a:latin typeface="Arial" pitchFamily="34" charset="0"/>
                <a:cs typeface="Arial" pitchFamily="34" charset="0"/>
              </a:rPr>
              <a:t>Clinic B had higher success rate for Mild with 91.7% compared to Clinic A with a success rate of 75%</a:t>
            </a:r>
          </a:p>
          <a:p>
            <a:endParaRPr lang="en-US" sz="2400" dirty="0">
              <a:latin typeface="Arial" pitchFamily="34" charset="0"/>
              <a:cs typeface="Arial" pitchFamily="34" charset="0"/>
            </a:endParaRPr>
          </a:p>
          <a:p>
            <a:r>
              <a:rPr lang="en-US" sz="2400" dirty="0">
                <a:latin typeface="Arial" pitchFamily="34" charset="0"/>
                <a:cs typeface="Arial" pitchFamily="34" charset="0"/>
              </a:rPr>
              <a:t>Clinic B had higher success rate for Severe with 42.9% compared to Clinic A with a success rate of 28.6%</a:t>
            </a:r>
          </a:p>
          <a:p>
            <a:endParaRPr lang="en-US" sz="2400" dirty="0">
              <a:latin typeface="Arial" pitchFamily="34" charset="0"/>
              <a:cs typeface="Arial" pitchFamily="34" charset="0"/>
            </a:endParaRPr>
          </a:p>
          <a:p>
            <a:endParaRPr lang="en-US" sz="2400" dirty="0">
              <a:latin typeface="Arial" pitchFamily="34" charset="0"/>
              <a:cs typeface="Arial" pitchFamily="34" charset="0"/>
            </a:endParaRPr>
          </a:p>
        </p:txBody>
      </p:sp>
    </p:spTree>
    <p:extLst>
      <p:ext uri="{BB962C8B-B14F-4D97-AF65-F5344CB8AC3E}">
        <p14:creationId xmlns:p14="http://schemas.microsoft.com/office/powerpoint/2010/main" val="3865113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barn(inVertical)">
                                      <p:cBhvr>
                                        <p:cTn id="12"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8F6622F-A192-421D-B96C-0388F4BCE4C7}"/>
              </a:ext>
            </a:extLst>
          </p:cNvPr>
          <p:cNvPicPr>
            <a:picLocks noChangeAspect="1"/>
          </p:cNvPicPr>
          <p:nvPr/>
        </p:nvPicPr>
        <p:blipFill>
          <a:blip r:embed="rId2"/>
          <a:stretch>
            <a:fillRect/>
          </a:stretch>
        </p:blipFill>
        <p:spPr>
          <a:xfrm>
            <a:off x="652343" y="702049"/>
            <a:ext cx="9278645" cy="2219635"/>
          </a:xfrm>
          <a:prstGeom prst="rect">
            <a:avLst/>
          </a:prstGeom>
        </p:spPr>
      </p:pic>
      <mc:AlternateContent xmlns:mc="http://schemas.openxmlformats.org/markup-compatibility/2006" xmlns:a14="http://schemas.microsoft.com/office/drawing/2010/main">
        <mc:Choice Requires="a14">
          <p:sp>
            <p:nvSpPr>
              <p:cNvPr id="4" name="Object 3">
                <a:extLst>
                  <a:ext uri="{FF2B5EF4-FFF2-40B4-BE49-F238E27FC236}">
                    <a16:creationId xmlns:a16="http://schemas.microsoft.com/office/drawing/2014/main" id="{380B4BEF-82D5-4479-9E8B-316BEEDE4CB4}"/>
                  </a:ext>
                </a:extLst>
              </p:cNvPr>
              <p:cNvSpPr txBox="1"/>
              <p:nvPr/>
            </p:nvSpPr>
            <p:spPr>
              <a:xfrm>
                <a:off x="2508250" y="1189038"/>
                <a:ext cx="6804025" cy="987425"/>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𝑀𝑖𝑙𝑑</m:t>
                      </m:r>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104</m:t>
                          </m:r>
                        </m:num>
                        <m:den>
                          <m:r>
                            <a:rPr lang="en-US" i="1">
                              <a:solidFill>
                                <a:srgbClr val="000000"/>
                              </a:solidFill>
                              <a:latin typeface="Cambria Math" panose="02040503050406030204" pitchFamily="18" charset="0"/>
                            </a:rPr>
                            <m:t>139</m:t>
                          </m:r>
                        </m:den>
                      </m:f>
                      <m:r>
                        <a:rPr lang="en-US" i="1">
                          <a:solidFill>
                            <a:srgbClr val="000000"/>
                          </a:solidFill>
                          <a:latin typeface="Cambria Math" panose="02040503050406030204" pitchFamily="18" charset="0"/>
                        </a:rPr>
                        <m:t>=0.748</m:t>
                      </m:r>
                      <m:r>
                        <a:rPr lang="en-US" i="1">
                          <a:solidFill>
                            <a:srgbClr val="000000"/>
                          </a:solidFill>
                          <a:latin typeface="Cambria Math" panose="02040503050406030204" pitchFamily="18" charset="0"/>
                        </a:rPr>
                        <m:t>𝑆𝑒𝑣𝑒𝑟𝑒</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35</m:t>
                          </m:r>
                        </m:num>
                        <m:den>
                          <m:r>
                            <a:rPr lang="en-US" i="1">
                              <a:solidFill>
                                <a:srgbClr val="000000"/>
                              </a:solidFill>
                              <a:latin typeface="Cambria Math" panose="02040503050406030204" pitchFamily="18" charset="0"/>
                            </a:rPr>
                            <m:t>139</m:t>
                          </m:r>
                        </m:den>
                      </m:f>
                      <m:r>
                        <a:rPr lang="en-US" i="1">
                          <a:solidFill>
                            <a:srgbClr val="000000"/>
                          </a:solidFill>
                          <a:latin typeface="Cambria Math" panose="02040503050406030204" pitchFamily="18" charset="0"/>
                        </a:rPr>
                        <m:t>=0.252</m:t>
                      </m:r>
                    </m:oMath>
                  </m:oMathPara>
                </a14:m>
                <a:endParaRPr lang="en-US"/>
              </a:p>
            </p:txBody>
          </p:sp>
        </mc:Choice>
        <mc:Fallback xmlns="">
          <p:sp>
            <p:nvSpPr>
              <p:cNvPr id="4" name="Object 3">
                <a:extLst>
                  <a:ext uri="{FF2B5EF4-FFF2-40B4-BE49-F238E27FC236}">
                    <a16:creationId xmlns:a16="http://schemas.microsoft.com/office/drawing/2014/main" id="{380B4BEF-82D5-4479-9E8B-316BEEDE4CB4}"/>
                  </a:ext>
                </a:extLst>
              </p:cNvPr>
              <p:cNvSpPr txBox="1">
                <a:spLocks noRot="1" noChangeAspect="1" noMove="1" noResize="1" noEditPoints="1" noAdjustHandles="1" noChangeArrowheads="1" noChangeShapeType="1" noTextEdit="1"/>
              </p:cNvSpPr>
              <p:nvPr/>
            </p:nvSpPr>
            <p:spPr>
              <a:xfrm>
                <a:off x="2508250" y="1189038"/>
                <a:ext cx="6804025" cy="98742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Object 4">
                <a:extLst>
                  <a:ext uri="{FF2B5EF4-FFF2-40B4-BE49-F238E27FC236}">
                    <a16:creationId xmlns:a16="http://schemas.microsoft.com/office/drawing/2014/main" id="{CC6C3D73-B81B-422A-90DD-D2C32B30C4B5}"/>
                  </a:ext>
                </a:extLst>
              </p:cNvPr>
              <p:cNvSpPr txBox="1"/>
              <p:nvPr/>
            </p:nvSpPr>
            <p:spPr>
              <a:xfrm>
                <a:off x="2682875" y="2333625"/>
                <a:ext cx="6454775" cy="987425"/>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𝑀𝑖𝑙𝑑</m:t>
                      </m:r>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12</m:t>
                          </m:r>
                        </m:num>
                        <m:den>
                          <m:r>
                            <a:rPr lang="en-US" i="1">
                              <a:solidFill>
                                <a:srgbClr val="000000"/>
                              </a:solidFill>
                              <a:latin typeface="Cambria Math" panose="02040503050406030204" pitchFamily="18" charset="0"/>
                            </a:rPr>
                            <m:t>68</m:t>
                          </m:r>
                        </m:den>
                      </m:f>
                      <m:r>
                        <a:rPr lang="en-US" i="1">
                          <a:solidFill>
                            <a:srgbClr val="000000"/>
                          </a:solidFill>
                          <a:latin typeface="Cambria Math" panose="02040503050406030204" pitchFamily="18" charset="0"/>
                        </a:rPr>
                        <m:t>=0.176</m:t>
                      </m:r>
                      <m:r>
                        <a:rPr lang="en-US" i="1">
                          <a:solidFill>
                            <a:srgbClr val="000000"/>
                          </a:solidFill>
                          <a:latin typeface="Cambria Math" panose="02040503050406030204" pitchFamily="18" charset="0"/>
                        </a:rPr>
                        <m:t>𝑆𝑒𝑣𝑒𝑟𝑒</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56</m:t>
                          </m:r>
                        </m:num>
                        <m:den>
                          <m:r>
                            <a:rPr lang="en-US" i="1">
                              <a:solidFill>
                                <a:srgbClr val="000000"/>
                              </a:solidFill>
                              <a:latin typeface="Cambria Math" panose="02040503050406030204" pitchFamily="18" charset="0"/>
                            </a:rPr>
                            <m:t>68</m:t>
                          </m:r>
                        </m:den>
                      </m:f>
                      <m:r>
                        <a:rPr lang="en-US" i="1">
                          <a:solidFill>
                            <a:srgbClr val="000000"/>
                          </a:solidFill>
                          <a:latin typeface="Cambria Math" panose="02040503050406030204" pitchFamily="18" charset="0"/>
                        </a:rPr>
                        <m:t>=0.824</m:t>
                      </m:r>
                    </m:oMath>
                  </m:oMathPara>
                </a14:m>
                <a:endParaRPr lang="en-US"/>
              </a:p>
            </p:txBody>
          </p:sp>
        </mc:Choice>
        <mc:Fallback xmlns="">
          <p:sp>
            <p:nvSpPr>
              <p:cNvPr id="5" name="Object 4">
                <a:extLst>
                  <a:ext uri="{FF2B5EF4-FFF2-40B4-BE49-F238E27FC236}">
                    <a16:creationId xmlns:a16="http://schemas.microsoft.com/office/drawing/2014/main" id="{CC6C3D73-B81B-422A-90DD-D2C32B30C4B5}"/>
                  </a:ext>
                </a:extLst>
              </p:cNvPr>
              <p:cNvSpPr txBox="1">
                <a:spLocks noRot="1" noChangeAspect="1" noMove="1" noResize="1" noEditPoints="1" noAdjustHandles="1" noChangeArrowheads="1" noChangeShapeType="1" noTextEdit="1"/>
              </p:cNvSpPr>
              <p:nvPr/>
            </p:nvSpPr>
            <p:spPr>
              <a:xfrm>
                <a:off x="2682875" y="2333625"/>
                <a:ext cx="6454775" cy="987425"/>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97066189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DF29E5D-3174-B7DF-2BEA-76DA003F2B1C}"/>
              </a:ext>
            </a:extLst>
          </p:cNvPr>
          <p:cNvPicPr>
            <a:picLocks noChangeAspect="1"/>
          </p:cNvPicPr>
          <p:nvPr/>
        </p:nvPicPr>
        <p:blipFill>
          <a:blip r:embed="rId2"/>
          <a:stretch>
            <a:fillRect/>
          </a:stretch>
        </p:blipFill>
        <p:spPr>
          <a:xfrm>
            <a:off x="1997626" y="0"/>
            <a:ext cx="8196747" cy="6858000"/>
          </a:xfrm>
          <a:prstGeom prst="rect">
            <a:avLst/>
          </a:prstGeom>
        </p:spPr>
      </p:pic>
    </p:spTree>
    <p:extLst>
      <p:ext uri="{BB962C8B-B14F-4D97-AF65-F5344CB8AC3E}">
        <p14:creationId xmlns:p14="http://schemas.microsoft.com/office/powerpoint/2010/main" val="218686065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419E096-4FDE-B12F-E4C9-88BD7D8BC03A}"/>
              </a:ext>
            </a:extLst>
          </p:cNvPr>
          <p:cNvPicPr>
            <a:picLocks noChangeAspect="1"/>
          </p:cNvPicPr>
          <p:nvPr/>
        </p:nvPicPr>
        <p:blipFill>
          <a:blip r:embed="rId2"/>
          <a:stretch>
            <a:fillRect/>
          </a:stretch>
        </p:blipFill>
        <p:spPr>
          <a:xfrm>
            <a:off x="1266045" y="0"/>
            <a:ext cx="9344025" cy="3457575"/>
          </a:xfrm>
          <a:prstGeom prst="rect">
            <a:avLst/>
          </a:prstGeom>
        </p:spPr>
      </p:pic>
      <p:pic>
        <p:nvPicPr>
          <p:cNvPr id="5" name="Picture 4">
            <a:extLst>
              <a:ext uri="{FF2B5EF4-FFF2-40B4-BE49-F238E27FC236}">
                <a16:creationId xmlns:a16="http://schemas.microsoft.com/office/drawing/2014/main" id="{31115A61-BE0F-747A-50EA-CAA0D4820B0D}"/>
              </a:ext>
            </a:extLst>
          </p:cNvPr>
          <p:cNvPicPr>
            <a:picLocks noChangeAspect="1"/>
          </p:cNvPicPr>
          <p:nvPr/>
        </p:nvPicPr>
        <p:blipFill>
          <a:blip r:embed="rId3"/>
          <a:stretch>
            <a:fillRect/>
          </a:stretch>
        </p:blipFill>
        <p:spPr>
          <a:xfrm>
            <a:off x="1266045" y="3457575"/>
            <a:ext cx="9486900" cy="2390775"/>
          </a:xfrm>
          <a:prstGeom prst="rect">
            <a:avLst/>
          </a:prstGeom>
        </p:spPr>
      </p:pic>
    </p:spTree>
    <p:extLst>
      <p:ext uri="{BB962C8B-B14F-4D97-AF65-F5344CB8AC3E}">
        <p14:creationId xmlns:p14="http://schemas.microsoft.com/office/powerpoint/2010/main" val="11567700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E370D03-8B8F-493B-9462-0B845107741D}"/>
              </a:ext>
            </a:extLst>
          </p:cNvPr>
          <p:cNvPicPr>
            <a:picLocks noChangeAspect="1"/>
          </p:cNvPicPr>
          <p:nvPr/>
        </p:nvPicPr>
        <p:blipFill>
          <a:blip r:embed="rId2"/>
          <a:stretch>
            <a:fillRect/>
          </a:stretch>
        </p:blipFill>
        <p:spPr>
          <a:xfrm>
            <a:off x="335225" y="192004"/>
            <a:ext cx="11403016" cy="1190791"/>
          </a:xfrm>
          <a:prstGeom prst="rect">
            <a:avLst/>
          </a:prstGeom>
        </p:spPr>
      </p:pic>
      <p:sp>
        <p:nvSpPr>
          <p:cNvPr id="5" name="Rectangle 4">
            <a:extLst>
              <a:ext uri="{FF2B5EF4-FFF2-40B4-BE49-F238E27FC236}">
                <a16:creationId xmlns:a16="http://schemas.microsoft.com/office/drawing/2014/main" id="{BA6757AD-AFB4-422F-BDFB-20A32B82CBE1}"/>
              </a:ext>
            </a:extLst>
          </p:cNvPr>
          <p:cNvSpPr/>
          <p:nvPr/>
        </p:nvSpPr>
        <p:spPr>
          <a:xfrm>
            <a:off x="1356326" y="1564260"/>
            <a:ext cx="9370941" cy="3046988"/>
          </a:xfrm>
          <a:prstGeom prst="rect">
            <a:avLst/>
          </a:prstGeom>
        </p:spPr>
        <p:txBody>
          <a:bodyPr wrap="square">
            <a:spAutoFit/>
          </a:bodyPr>
          <a:lstStyle/>
          <a:p>
            <a:r>
              <a:rPr lang="en-US" sz="2400" dirty="0">
                <a:latin typeface="Arial" pitchFamily="34" charset="0"/>
                <a:cs typeface="Arial" pitchFamily="34" charset="0"/>
              </a:rPr>
              <a:t>It appears that the physician’s conclusion for Clinic B being more successful is correct. </a:t>
            </a:r>
          </a:p>
          <a:p>
            <a:r>
              <a:rPr lang="en-US" sz="2400" dirty="0">
                <a:latin typeface="Arial" pitchFamily="34" charset="0"/>
                <a:cs typeface="Arial" pitchFamily="34" charset="0"/>
              </a:rPr>
              <a:t>Clinic B had higher success rates than Clinic A in both Mild (91.7% vs 75%) and Severe (42.9% vs 28.6%). </a:t>
            </a:r>
          </a:p>
          <a:p>
            <a:r>
              <a:rPr lang="en-US" sz="2400" dirty="0">
                <a:latin typeface="Arial" pitchFamily="34" charset="0"/>
                <a:cs typeface="Arial" pitchFamily="34" charset="0"/>
              </a:rPr>
              <a:t>It appears that in both clinics, Mild has a higher success rate than severe. Clinic A treated Mild cases at a much higher rate than Clinic B (74.8% compared to 17.6%). So that makes Clinic A’s overall success rate higher </a:t>
            </a:r>
            <a:r>
              <a:rPr lang="en-US" sz="2400">
                <a:latin typeface="Arial" pitchFamily="34" charset="0"/>
                <a:cs typeface="Arial" pitchFamily="34" charset="0"/>
              </a:rPr>
              <a:t>than Clinic B’s. </a:t>
            </a:r>
            <a:endParaRPr lang="en-US" sz="2400" dirty="0">
              <a:latin typeface="Arial" pitchFamily="34" charset="0"/>
              <a:cs typeface="Arial" pitchFamily="34" charset="0"/>
            </a:endParaRPr>
          </a:p>
        </p:txBody>
      </p:sp>
    </p:spTree>
    <p:extLst>
      <p:ext uri="{BB962C8B-B14F-4D97-AF65-F5344CB8AC3E}">
        <p14:creationId xmlns:p14="http://schemas.microsoft.com/office/powerpoint/2010/main" val="2529659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inVertical)">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3C58CC3-7A2A-CBF0-5F67-28CB421976BF}"/>
              </a:ext>
            </a:extLst>
          </p:cNvPr>
          <p:cNvPicPr>
            <a:picLocks noChangeAspect="1"/>
          </p:cNvPicPr>
          <p:nvPr/>
        </p:nvPicPr>
        <p:blipFill>
          <a:blip r:embed="rId2"/>
          <a:stretch>
            <a:fillRect/>
          </a:stretch>
        </p:blipFill>
        <p:spPr>
          <a:xfrm>
            <a:off x="2930491" y="0"/>
            <a:ext cx="6331017" cy="6858000"/>
          </a:xfrm>
          <a:prstGeom prst="rect">
            <a:avLst/>
          </a:prstGeom>
        </p:spPr>
      </p:pic>
    </p:spTree>
    <p:extLst>
      <p:ext uri="{BB962C8B-B14F-4D97-AF65-F5344CB8AC3E}">
        <p14:creationId xmlns:p14="http://schemas.microsoft.com/office/powerpoint/2010/main" val="5231919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9043DAE-9243-708B-2EC1-497F94903402}"/>
              </a:ext>
            </a:extLst>
          </p:cNvPr>
          <p:cNvPicPr>
            <a:picLocks noChangeAspect="1"/>
          </p:cNvPicPr>
          <p:nvPr/>
        </p:nvPicPr>
        <p:blipFill>
          <a:blip r:embed="rId2"/>
          <a:stretch>
            <a:fillRect/>
          </a:stretch>
        </p:blipFill>
        <p:spPr>
          <a:xfrm>
            <a:off x="1500187" y="232410"/>
            <a:ext cx="9191625" cy="2552700"/>
          </a:xfrm>
          <a:prstGeom prst="rect">
            <a:avLst/>
          </a:prstGeom>
        </p:spPr>
      </p:pic>
    </p:spTree>
    <p:extLst>
      <p:ext uri="{BB962C8B-B14F-4D97-AF65-F5344CB8AC3E}">
        <p14:creationId xmlns:p14="http://schemas.microsoft.com/office/powerpoint/2010/main" val="108000011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9CD9F41-5602-5CC9-4F4D-83260389375A}"/>
              </a:ext>
            </a:extLst>
          </p:cNvPr>
          <p:cNvPicPr>
            <a:picLocks noChangeAspect="1"/>
          </p:cNvPicPr>
          <p:nvPr/>
        </p:nvPicPr>
        <p:blipFill>
          <a:blip r:embed="rId2"/>
          <a:stretch>
            <a:fillRect/>
          </a:stretch>
        </p:blipFill>
        <p:spPr>
          <a:xfrm>
            <a:off x="1685059" y="70138"/>
            <a:ext cx="8572500" cy="1314450"/>
          </a:xfrm>
          <a:prstGeom prst="rect">
            <a:avLst/>
          </a:prstGeom>
        </p:spPr>
      </p:pic>
      <p:pic>
        <p:nvPicPr>
          <p:cNvPr id="5" name="Picture 4">
            <a:extLst>
              <a:ext uri="{FF2B5EF4-FFF2-40B4-BE49-F238E27FC236}">
                <a16:creationId xmlns:a16="http://schemas.microsoft.com/office/drawing/2014/main" id="{23CD86D8-C4F7-88D2-73FE-4CA313BF27F8}"/>
              </a:ext>
            </a:extLst>
          </p:cNvPr>
          <p:cNvPicPr>
            <a:picLocks noChangeAspect="1"/>
          </p:cNvPicPr>
          <p:nvPr/>
        </p:nvPicPr>
        <p:blipFill>
          <a:blip r:embed="rId3"/>
          <a:stretch>
            <a:fillRect/>
          </a:stretch>
        </p:blipFill>
        <p:spPr>
          <a:xfrm>
            <a:off x="1713634" y="1460789"/>
            <a:ext cx="8543925" cy="4933950"/>
          </a:xfrm>
          <a:prstGeom prst="rect">
            <a:avLst/>
          </a:prstGeom>
        </p:spPr>
      </p:pic>
    </p:spTree>
    <p:extLst>
      <p:ext uri="{BB962C8B-B14F-4D97-AF65-F5344CB8AC3E}">
        <p14:creationId xmlns:p14="http://schemas.microsoft.com/office/powerpoint/2010/main" val="298873842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49B7966-DC5E-0474-7642-D4D88881E2AC}"/>
              </a:ext>
            </a:extLst>
          </p:cNvPr>
          <p:cNvPicPr>
            <a:picLocks noChangeAspect="1"/>
          </p:cNvPicPr>
          <p:nvPr/>
        </p:nvPicPr>
        <p:blipFill>
          <a:blip r:embed="rId2"/>
          <a:stretch>
            <a:fillRect/>
          </a:stretch>
        </p:blipFill>
        <p:spPr>
          <a:xfrm>
            <a:off x="2395640" y="0"/>
            <a:ext cx="7400719" cy="6858000"/>
          </a:xfrm>
          <a:prstGeom prst="rect">
            <a:avLst/>
          </a:prstGeom>
        </p:spPr>
      </p:pic>
    </p:spTree>
    <p:extLst>
      <p:ext uri="{BB962C8B-B14F-4D97-AF65-F5344CB8AC3E}">
        <p14:creationId xmlns:p14="http://schemas.microsoft.com/office/powerpoint/2010/main" val="210037988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05F4AF0-54DE-DB4E-543E-5EEBC880C0B1}"/>
              </a:ext>
            </a:extLst>
          </p:cNvPr>
          <p:cNvPicPr>
            <a:picLocks noChangeAspect="1"/>
          </p:cNvPicPr>
          <p:nvPr/>
        </p:nvPicPr>
        <p:blipFill>
          <a:blip r:embed="rId2"/>
          <a:stretch>
            <a:fillRect/>
          </a:stretch>
        </p:blipFill>
        <p:spPr>
          <a:xfrm>
            <a:off x="484147" y="157943"/>
            <a:ext cx="11223705" cy="5382057"/>
          </a:xfrm>
          <a:prstGeom prst="rect">
            <a:avLst/>
          </a:prstGeom>
        </p:spPr>
      </p:pic>
    </p:spTree>
    <p:extLst>
      <p:ext uri="{BB962C8B-B14F-4D97-AF65-F5344CB8AC3E}">
        <p14:creationId xmlns:p14="http://schemas.microsoft.com/office/powerpoint/2010/main" val="29880655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BE21E78-3032-4987-989A-BD95E126F88A}"/>
              </a:ext>
            </a:extLst>
          </p:cNvPr>
          <p:cNvPicPr>
            <a:picLocks noChangeAspect="1"/>
          </p:cNvPicPr>
          <p:nvPr/>
        </p:nvPicPr>
        <p:blipFill rotWithShape="1">
          <a:blip r:embed="rId2"/>
          <a:srcRect t="90633"/>
          <a:stretch/>
        </p:blipFill>
        <p:spPr>
          <a:xfrm>
            <a:off x="926454" y="222606"/>
            <a:ext cx="10633897" cy="641918"/>
          </a:xfrm>
          <a:prstGeom prst="rect">
            <a:avLst/>
          </a:prstGeom>
        </p:spPr>
      </p:pic>
      <p:sp>
        <p:nvSpPr>
          <p:cNvPr id="5" name="TextBox 4">
            <a:extLst>
              <a:ext uri="{FF2B5EF4-FFF2-40B4-BE49-F238E27FC236}">
                <a16:creationId xmlns:a16="http://schemas.microsoft.com/office/drawing/2014/main" id="{EB72723E-8991-4584-B066-41E4C6809C63}"/>
              </a:ext>
            </a:extLst>
          </p:cNvPr>
          <p:cNvSpPr txBox="1"/>
          <p:nvPr/>
        </p:nvSpPr>
        <p:spPr>
          <a:xfrm>
            <a:off x="1076082" y="1082502"/>
            <a:ext cx="9568872" cy="954107"/>
          </a:xfrm>
          <a:prstGeom prst="rect">
            <a:avLst/>
          </a:prstGeom>
          <a:noFill/>
        </p:spPr>
        <p:txBody>
          <a:bodyPr wrap="square" rtlCol="0">
            <a:spAutoFit/>
          </a:bodyPr>
          <a:lstStyle/>
          <a:p>
            <a:r>
              <a:rPr lang="en-US" sz="2800" dirty="0"/>
              <a:t>In this model, 81.9% of the variations in the mass can explained by variations in the length</a:t>
            </a:r>
          </a:p>
        </p:txBody>
      </p:sp>
    </p:spTree>
    <p:extLst>
      <p:ext uri="{BB962C8B-B14F-4D97-AF65-F5344CB8AC3E}">
        <p14:creationId xmlns:p14="http://schemas.microsoft.com/office/powerpoint/2010/main" val="16628525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77C78E0-7A03-04B3-0D27-7C902DA2B057}"/>
              </a:ext>
            </a:extLst>
          </p:cNvPr>
          <p:cNvPicPr>
            <a:picLocks noChangeAspect="1"/>
          </p:cNvPicPr>
          <p:nvPr/>
        </p:nvPicPr>
        <p:blipFill>
          <a:blip r:embed="rId2"/>
          <a:stretch>
            <a:fillRect/>
          </a:stretch>
        </p:blipFill>
        <p:spPr>
          <a:xfrm>
            <a:off x="319404" y="386715"/>
            <a:ext cx="11242675" cy="3419740"/>
          </a:xfrm>
          <a:prstGeom prst="rect">
            <a:avLst/>
          </a:prstGeom>
        </p:spPr>
      </p:pic>
    </p:spTree>
    <p:extLst>
      <p:ext uri="{BB962C8B-B14F-4D97-AF65-F5344CB8AC3E}">
        <p14:creationId xmlns:p14="http://schemas.microsoft.com/office/powerpoint/2010/main" val="7207046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599</TotalTime>
  <Words>920</Words>
  <Application>Microsoft Office PowerPoint</Application>
  <PresentationFormat>Widescreen</PresentationFormat>
  <Paragraphs>68</Paragraphs>
  <Slides>72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72</vt:i4>
      </vt:variant>
    </vt:vector>
  </HeadingPairs>
  <TitlesOfParts>
    <vt:vector size="77" baseType="lpstr">
      <vt:lpstr>Arial</vt:lpstr>
      <vt:lpstr>Calibri</vt:lpstr>
      <vt:lpstr>Calibri Light</vt:lpstr>
      <vt:lpstr>Cambria Math</vt:lpstr>
      <vt:lpstr>Office Theme</vt:lpstr>
      <vt:lpstr>AP Stat Exam 2022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 Stat Exam 2022</dc:title>
  <dc:creator>WHEELES, PATRICK</dc:creator>
  <cp:lastModifiedBy>MCNELIS, LAUREN</cp:lastModifiedBy>
  <cp:revision>2</cp:revision>
  <dcterms:created xsi:type="dcterms:W3CDTF">2022-05-08T21:32:41Z</dcterms:created>
  <dcterms:modified xsi:type="dcterms:W3CDTF">2023-04-11T15:04:10Z</dcterms:modified>
</cp:coreProperties>
</file>